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0A5FECE-08B3-4BF7-A007-9311B30CAB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299612-51A9-4F37-BC36-2C0ACE7961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10B210-B33F-4F4F-AF4D-F52B72B0BC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3F1638-4F1F-470C-B5E2-58BF017049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346680-5E8D-41B5-AD17-1B824EDC61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7FB08A-EAA7-4C8B-B268-3A20A4F666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705867-3C38-45C9-9970-798774DC9B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A2FF7E-F2B2-4C03-A87E-FE15A40F10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985D2E-898E-4B67-AE97-2826B36C63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0F4601-CF5B-4567-8A29-5BCBE5D183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226957-3116-45B5-BAEC-491FF7B4EC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704516315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电气自动化专业毕业生的就业前景和薪酬水平</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400">
              <a:solidFill>
                <a:srgbClr val="FFFFFF">
                  <a:alpha val="100000"/>
                </a:srgbClr>
              </a:solidFill>
              <a:latin typeface="Microsoft Yahei"/>
              <a:ea typeface="Microsoft Yahei"/>
              <a:cs typeface="Microsoft Yahei"/>
            </a:endParaRP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endParaRPr lang="en-US" sz="1200">
              <a:solidFill>
                <a:srgbClr val="FFFFFF">
                  <a:alpha val="100000"/>
                </a:srgbClr>
              </a:solidFill>
              <a:latin typeface="Microsoft Yahei"/>
              <a:ea typeface="Microsoft Yahei"/>
              <a:cs typeface="Microsoft Yahei"/>
            </a:endParaRPr>
          </a:p>
          <a:p>
            <a:pPr algn="r">
              <a:lnSpc>
                <a:spcPct val="90000"/>
              </a:lnSpc>
              <a:spcBef>
                <a:spcPts val="375"/>
              </a:spcBef>
            </a:pPr>
            <a:endParaRPr lang="en-US" sz="1200">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电气自动化专业概述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就业前景分析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薪酬水平与影响因素</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职业规划与发展建议</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成功案例分享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endParaRPr lang="en-US" sz="1200">
              <a:solidFill>
                <a:srgbClr val="FFFFFF">
                  <a:alpha val="100000"/>
                </a:srgbClr>
              </a:solidFill>
              <a:latin typeface="Microsoft Yahei"/>
              <a:ea typeface="Microsoft Yahei"/>
              <a:cs typeface="Microsoft Yahei"/>
            </a:endParaRPr>
          </a:p>
          <a:p>
            <a:pPr algn="r">
              <a:lnSpc>
                <a:spcPct val="90000"/>
              </a:lnSpc>
              <a:spcBef>
                <a:spcPts val="375"/>
              </a:spcBef>
            </a:pPr>
            <a:endParaRPr lang="en-US" sz="1200">
              <a:solidFill>
                <a:srgbClr val="FFFFFF">
                  <a:alpha val="100000"/>
                </a:srgbClr>
              </a:solidFill>
              <a:latin typeface="Microsoft Yahei"/>
              <a:ea typeface="Microsoft Yahei"/>
              <a:cs typeface="Microsoft Yahei"/>
            </a:endParaRP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电气自动化专业概述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电气自动化专业起源于工业革命时期，随着科技的发展，该专业逐渐成为现代工业不可或缺的一部分。</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专业背景</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电气自动化专业涉及广泛的知识领域，包括电子技术、控制理论、计算机原理等，是一门综合性很强的学科。</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专业特点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专业背景与特点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课程设置与培养目标</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课程设置</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电气自动化专业的课程主要包括电路理论、电子技术基础、控制理论、计算机原理及应用、电力电子技术等。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培养目标</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本专业的目标是培养掌握电气自动化领域的基本理论、基本知识和基本技能，具有电气自动化设备和系统的设计、研发、运行和维护能力的高素质工程技术人才。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endParaRPr lang="en-US" sz="1200">
              <a:solidFill>
                <a:srgbClr val="FFFFFF">
                  <a:alpha val="100000"/>
                </a:srgbClr>
              </a:solidFill>
              <a:latin typeface="Microsoft Yahei"/>
              <a:ea typeface="Microsoft Yahei"/>
              <a:cs typeface="Microsoft Yahei"/>
            </a:endParaRPr>
          </a:p>
          <a:p>
            <a:pPr algn="r">
              <a:lnSpc>
                <a:spcPct val="90000"/>
              </a:lnSpc>
              <a:spcBef>
                <a:spcPts val="375"/>
              </a:spcBef>
            </a:pPr>
            <a:endParaRPr lang="en-US" sz="1200">
              <a:solidFill>
                <a:srgbClr val="FFFFFF">
                  <a:alpha val="100000"/>
                </a:srgbClr>
              </a:solidFill>
              <a:latin typeface="Microsoft Yahei"/>
              <a:ea typeface="Microsoft Yahei"/>
              <a:cs typeface="Microsoft Yahei"/>
            </a:endParaRP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就业前景分析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智能制造领域需求增长</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随着智能制造的推广，工业自动化领域对电气自动化专业人才的需求将进一步增长。</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新能源及环保产业的发展</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新能源及环保产业的发展也将为电气自动化专业毕业生提供更多就业机会。</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自动化技术不断升级</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随着科技的不断进步，自动化技术也在不断升级，电气自动化专业毕业生将有更多机会参与到自动化技术的研发和应用中。</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智能制造</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智能制造领域需要电气自动化专业人才进行自动化生产线的设计、调试和维护等工作。</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工业自动化</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工业自动化领域是电气自动化专业毕业生的主要就业方向，包括自动化设备研发、工业控制系统设计、生产过程自动化管理等岗位。</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新能源及环保产业</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新能源及环保产业的发展将带动电气自动化专业毕业生在该领域的就业，包括风能、太阳能等新能源的开发利用以及环保工程的设计和实施等岗位。</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4875" r="148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岗位需求与分布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一线城市</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一线城市如北京、上海、广州等地的电气自动化专业毕业生就业机会较多，薪资待遇相对较高，但竞争也较为激烈。</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新兴城市</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新兴城市如成都、武汉、苏州等地的电气自动化专业毕业生就业机会也在逐渐增加，薪资待遇与一线城市相比有一定的竞争力。</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薪资待遇</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电气自动化专业毕业生的起薪根据不同地区和具体岗位有所差异，但整体来看，该专业的毕业生薪资待遇相对较高，且随着工作经验的积累和技能的提升，薪资水平还有较大的增长空间。</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就业地区与薪资待遇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endParaRPr lang="en-US" sz="1200">
              <a:solidFill>
                <a:srgbClr val="FFFFFF">
                  <a:alpha val="100000"/>
                </a:srgbClr>
              </a:solidFill>
              <a:latin typeface="Microsoft Yahei"/>
              <a:ea typeface="Microsoft Yahei"/>
              <a:cs typeface="Microsoft Yahei"/>
            </a:endParaRPr>
          </a:p>
          <a:p>
            <a:pPr algn="r">
              <a:lnSpc>
                <a:spcPct val="90000"/>
              </a:lnSpc>
              <a:spcBef>
                <a:spcPts val="375"/>
              </a:spcBef>
            </a:pPr>
            <a:endParaRPr lang="en-US" sz="1200">
              <a:solidFill>
                <a:srgbClr val="FFFFFF">
                  <a:alpha val="100000"/>
                </a:srgbClr>
              </a:solidFill>
              <a:latin typeface="Microsoft Yahei"/>
              <a:ea typeface="Microsoft Yahei"/>
              <a:cs typeface="Microsoft Yahei"/>
            </a:endParaRP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薪酬水平与影响因素</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https://d.book118.com/197045163152006043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2024-09-17T20:54:50.240</cp:lastPrinted>
  <dcterms:created xsi:type="dcterms:W3CDTF">2024-09-17T12:54:50Z</dcterms:created>
  <dcterms:modified xsi:type="dcterms:W3CDTF">2024-09-17T12:54:52Z</dcterms:modified>
</cp:coreProperties>
</file>