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59D07-F947-4682-BC60-EEDBE1F65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AF806-2DA4-4682-8B31-09DD21E9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600E9-3205-496E-AE48-FE188455C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EEB56-66D8-40DD-A7A4-FF9A47FB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E8232-FB69-4C26-B48D-38EC81EA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0AEBB-B352-42CC-939F-0645917F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60E8C-C03F-49E8-ACBD-10754A49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4EFA8-DE0C-4735-9ED6-E40C9985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2521D-5867-4B85-8878-EF2C06D64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CCE0A-003B-44D6-9FBD-1E420B2BD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C1C91-05CC-4AF3-8C3E-05F18B56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46163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药物实验方案设计案例介绍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药物实验方案设计的关键要素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药物实验方案设计的实际操作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药物实验方案设计的优缺点分析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药物实验方案设计案例的启示和展望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通过药物实验，可以验证新药或已有药物对特定疾病的治疗效果，为药物上市提供科学依据。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验证药物的有效性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发现药物的副作用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评估药物的疗效和安全性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推动医药研究发展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药物实验有助于发现新药或已有药物的副作用，为临床用药提供安全保障。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通过对比不同药物之间的疗效和安全性，为医生制定治疗方案提供参考。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药物实验是医药研究的重要组成部分，有助于推动医药领域的发展和进步。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在临床试验之前，通过动物实验和体外实验等方法，评估药物的疗效和安全性。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在人体上进行，分为Ⅰ-Ⅳ期，分别评估药物的初步疗效、安全性和耐受性、长期疗效和不良反应等。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药物实验的分类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临床药物实验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临床前药物实验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伦理原则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药物实验应遵循伦理原则，保护受试者的权益和安全，确保受试者在自愿参与的前提下获得充分知情同意。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药物实验应遵循相关法规和规范，确保实验的合法性和合规性。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药物实验设计应遵循科学原则，确保实验结果的可靠性和可重复性。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药物实验方案设计案例介绍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评估抗肿瘤药物的疗效和安全性。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采用体外细胞培养和动物模型，观察药物对肿瘤细胞的抑制作用和毒性反应。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该药物在一定剂量下显示出明显的抗肿瘤效果，且无明显毒性反应。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该抗肿瘤药物具有潜在的治疗价值，需要进一步的临床试验验证。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案例一：抗肿瘤药物实验方案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评估抗炎药物的抗炎效果和副作用。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采用急性炎症动物模型，观察药物对炎症的抑制作用和副作用。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该药物在一定剂量下显著抑制炎症反应，且无明显副作用。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该抗炎药物具有较好的抗炎效果和安全性，值得进一步的临床试验验证。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案例二：抗炎药物实验方案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16" r="14016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评估抗病毒药物的抗病毒效果和耐药性。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采用体外病毒培养和动物模型，观察药物对病毒的抑制作用和耐药性。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该药物在一定剂量下显示出明显的抗病毒效果，且未发现明显的耐药性。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实验结果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该抗病毒药物具有潜在的治疗价值，需要进一步的临床试验验证。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案例三：抗病毒药物实验方案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药物实验方案设计的关键要素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选择合适的动物模型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根据研究目的和药物作用特点，选择与人类疾病相似的动物模型，如小鼠、大鼠、狗、猴子等。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考虑动物的种属和品系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不同种属和品系的动物对药物的反应可能存在差异，应选择适合的种属和品系进行实验。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动物的年龄和性别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年龄和性别对药物的反应也有影响，应考虑在实验中设置不同的年龄和性别组别。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实验动物的选择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根据研究目的和实验需求，选择具有药理作用的药物，并确保其纯度和质量符合实验要求。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药物的制备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根据药物的性质和使用剂量，选择合适的溶剂、浓度和给药方式，确保药物的有效性和安全性。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实验用药的选择和制备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实验分组和剂量设置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根据实验目的和研究问题，将动物随机分为不同的组别，每组应有足够的样本量以确保结果的可靠性。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剂量设置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根据药物的性质、作用机制和动物模型的特点，设置合适的剂量范围，以观察药物在不同剂量下的效果。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https://d.book118.com/197046163004006043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2024-09-16T14:50:16.425</cp:lastPrinted>
  <dcterms:created xsi:type="dcterms:W3CDTF">2024-09-16T06:50:16Z</dcterms:created>
  <dcterms:modified xsi:type="dcterms:W3CDTF">2024-09-16T06:50:18Z</dcterms:modified>
</cp:coreProperties>
</file>