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528F6-6AF5-481B-A1AA-DC2FB69B2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464D9-83ED-41F4-860A-5C94588E9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7969A-B566-43E2-9E30-D8FA112DC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6E9A8-3CA7-47BF-BC9F-2992EF485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3B5FDC-5344-43BC-9E83-DF89DAF20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3D7BAE-93DF-4A7C-94B0-0F79E91BE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07B54D-F9A5-48F5-9CAD-B381B96AC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A0A5D-011E-4D7B-90FB-771175AED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E3589-58AF-4E5F-99E8-5FCDD553A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CC1BE-B2F7-48BD-9194-A9744453F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C01B6-DE66-4ADB-84F0-F5D9D5CB1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52006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企业2024年规章制度调整方案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现有规章制度分析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规章制度调整方案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调整后规章制度的预期效果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规章制度调整方案的可行性分析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应对市场变化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市场环境的不断变化要求企业不断调整自身的管理策略和规章制度，以适应市场发展的需求。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提升企业管理水平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规章制度的调整不仅是对企业管理的改进，更是提升企业整体管理水平的有效途径。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适应企业发展需求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随着企业规模的不断扩大和业务范围的增加，原有的规章制度已无法满足当前的管理需求，需要进行调整和完善。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292" r="10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规章制度是企业管理的基石，通过调整规章制度可以进一步规范企业管理行为，提高企业的管理效率和效果。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规范企业管理行为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合理的规章制度可以明确企业各部门和员工的职责和权利，有效避免和减少企业经营过程中的风险。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降低企业经营风险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规章制度的调整可以为企业的发展提供有力的制度保障，推动企业在激烈的市场竞争中保持持续、稳定的发展。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规章制度调整的意义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现有规章制度分析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42" r="2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企业设立了相应的监管部门，对规章制度的执行情况进行监督和检查，确保制度的有效实施。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企业目前的规章制度涵盖了人事、财务、业务、行政等各个方面，形成了一套相对完整的制度体系。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各项制度对员工的职责、权利、义务、奖惩等方面做出了明确规定，为企业日常运作提供了基本依据。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现有规章制度概述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67" r="6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制度更新滞后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随着企业发展和市场变化，部分规章制度已不适应当前实际情况，需要及时更新和调整。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制度执行不力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部分员工对规章制度的重视程度不够，存在执行不到位、违反制度规定等现象。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制度体系不完善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在某些领域和环节，规章制度尚未覆盖到，存在管理漏洞和制度空白。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存在的问题和不足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通过员工满意度调查和内部沟通渠道，收集到员工对现有规章制度的意见和建议，主要集中在制度合理性、执行力度和公平性等方面。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结合企业战略目标和员工个人发展目标，分析员工对规章制度的实际需求，包括更加明确的职责划分、更加公正的奖惩措施、更加完善的培训和发展机会等。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员工反馈及需求分析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规章制度调整方案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确保所有规章制度的调整均符合国家法律法规和政策要求。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合法性原则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根据企业实际情况和市场需求，对规章制度进行科学合理的调整。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合理性原则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保持规章制度的相对稳定，避免频繁变动对企业运营造成不良影响。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稳定性原则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以提高企业运营效率、加强内部管理和提升员工满意度为目标。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目标导向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调整原则和目标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优化招聘流程，提高招聘效率；完善员工培训机制，提升员工素质；调整绩效考核制度，激发员工积极性。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人事管理制度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加强预算管理，提高资金使用效率；规范费用报销流程，降低企业成本；强化财务风险管理，确保企业资金安全。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财务管理制度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优化生产流程，提高生产效率；加强设备维护和保养，确保生产安全；推行精益生产理念，降低生产成本。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生产管理制度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完善销售激励机制，提高销售业绩；加强客户关系管理，提升客户满意度；规范销售合同管理，降低企业风险。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销售管理制度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具体调整内容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实施计划和时间表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制定详细实施计划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明确各项规章制度的调整内容、责任部门和实施步骤。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监督与检查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设立专门的监督机构或指定监督人员，对规章制度的调整过程和实施效果进行监督与检查。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时间表安排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根据各项规章制度的紧急程度和重要性，合理安排实施时间表，确保调整工作有序进行。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反馈与调整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及时收集员工和相关部门的反馈意见，对规章制度进行持续改进和优化。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调整后规章制度的预期效果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https://d.book118.com/197052006022006032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2024-09-04T18:26:12.891</cp:lastPrinted>
  <dcterms:created xsi:type="dcterms:W3CDTF">2024-09-04T10:26:12Z</dcterms:created>
  <dcterms:modified xsi:type="dcterms:W3CDTF">2024-09-04T10:26:15Z</dcterms:modified>
</cp:coreProperties>
</file>