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D8987-D8FA-4D96-9F00-89FBA683A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0AA50-6D1E-4286-9A9A-983568DE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A1FB-7273-4F0F-B2D7-312504FF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91031-760A-414E-A35C-24E476EA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A079D-A0C6-4419-8151-FF4DF4F0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46541-C958-4662-86F4-D1C7E6D7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53307-0DCD-4E5C-8029-552D94D8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44176-B090-4D92-BDB3-3E8DB020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76471-DEBE-4131-91F4-C77D6236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2E4F8-0D5C-40BB-8F73-B98E34F8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FA97F-6AAD-42E4-ADC3-B1136A37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5316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电机学课件第5章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电机的分类与特点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电机的结构与工作原理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电机的性能分析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电机学的基本概念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电机是将电能转换为机械能的一种装置，包括发电机和电动机。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电机学是研究电机的原理、性能、设计、制造和应用的学科。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电机的工作原理基于电磁感应定律和磁场原理，通过磁场和电流相互作用产生转矩或力矩，从而实现能量的转换。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电机学的发展可以追溯到19世纪初，随着工业革命的兴起，电机的应用逐渐广泛。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随着科技的不断进步，电机学在材料、控制、节能等方面取得了重要突破，推动了电机的性能提升和应用领域的拓展。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交通运输领域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电机学的应用领域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电机广泛应用于各种工业生产设备中，如电动机、发电机、变压器等。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电机在交通运输领域的应用包括电动汽车、轨道交通、船舶等。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电机在电力系统中发挥着重要作用，如大型发电机的设计、制造和运行。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电机学还广泛应用于家用电器、医疗器械、航空航天等领域。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电机的分类与特点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直流电机是一种通过直流电能转换为机械能的装置，具有简单、可靠、高效的特点。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直流电机由定子和转子组成，通过磁场和电流的作用实现能量的转换。由于其结构简单、控制方便，直流电机在许多领域都有广泛的应用，如电动车、电力机车、船舶推进等。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2" r="25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交流电机是一种通过交流电能转换为机械能的装置，具有高效、可靠、维护方便的特点。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机由定子和转子组成，通过磁场和电流的作用实现能量的转换。根据工作原理的不同，交流电机可以分为异步电机和同步电机两类。异步电机在工业领域应用广泛，如压缩机、泵、风机等；同步电机则多用于大型电动机和发电机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交流电机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步进电机是一种将脉冲信号转换为机械位移的装置，具有定位准确、控制精度高的特点。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步进电机由定子和转子组成，通过控制脉冲信号的频率和数量，可以精确控制电机的旋转角度和转速。由于其高精度和高可靠性，步进电机广泛应用于数控机床、机器人、打印机等精密机械领域。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步进电机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电机的结构与工作原理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https://d.book118.com/197053161015006042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2024-09-15T05:40:17.979</cp:lastPrinted>
  <dcterms:created xsi:type="dcterms:W3CDTF">2024-09-14T21:40:18Z</dcterms:created>
  <dcterms:modified xsi:type="dcterms:W3CDTF">2024-09-14T21:40:19Z</dcterms:modified>
</cp:coreProperties>
</file>