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88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0D652-BCD5-444B-9A3C-D19B258D9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B8677-E690-4FDF-92FA-017B1727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D32AD-5E4E-46ED-BD6C-1A422B6C5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05F7B-A8EC-4F6B-B1B2-8008F96C2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6AC15-D0C1-46FE-AB8D-284A8CD6F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A4A1A-2497-41FF-A1E3-7932FD385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DD898-289D-49B9-859C-767115585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9E245-A373-4B26-8317-DCE2BDD9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E23BA-8E67-4F6A-BF05-346674D5C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84C75-F8BA-4597-BC2A-3CA635D95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6AFBB-65D2-4687-B599-9E451A07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874" r:id="rId2"/>
    <p:sldLayoutId id="2147498875" r:id="rId3"/>
    <p:sldLayoutId id="2147498876" r:id="rId4"/>
    <p:sldLayoutId id="2147498877" r:id="rId5"/>
    <p:sldLayoutId id="2147498878" r:id="rId6"/>
    <p:sldLayoutId id="2147498879" r:id="rId7"/>
    <p:sldLayoutId id="2147498880" r:id="rId8"/>
    <p:sldLayoutId id="2147498881" r:id="rId9"/>
    <p:sldLayoutId id="2147498882" r:id="rId10"/>
    <p:sldLayoutId id="21474988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55023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南京旅游线路规划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南京旅游资源概览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南京经典旅游线路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旅游时间安排与交通指南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特色主题旅游线路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南京旅游贴士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南京旅游资源概览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历史文化遗产</a:t>
            </a:r>
            <a:endParaRPr lang="zh-CN" altLang="en-US"/>
          </a:p>
        </p:txBody>
      </p:sp>
      <p:sp>
        <p:nvSpPr>
          <p:cNvPr id="10488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中山陵：中国现代民主革命的伟大先行者孙中山先生的陵墓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夫子庙秦淮河风光带：中国四大古街之一，拥有独特的江南水乡风情和丰富的历史文化遗产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南京明城墙：世界文化遗产，是中国现存最完整的古代城墙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南京博物院：中国最大的博物馆之一，收藏了大量珍贵文物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</a:t>
            </a:r>
            <a:endParaRPr lang="zh-CN" altLang="en-US"/>
          </a:p>
        </p:txBody>
      </p:sp>
      <p:sp>
        <p:nvSpPr>
          <p:cNvPr id="104895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秦淮河：南京的母亲河，沿岸有着丰富的历史文化遗产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栖霞山：以秋季的枫叶而著名，是南京的一张旅游名片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紫金山：被誉为“中华第一山”，是南京的名片之一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玄武湖：中国最大的皇家园林湖泊之一，是南京的重要旅游景点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现代城市风貌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南京的高楼大厦和现代化建筑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南京的交通和基础设施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南京的科技和创新产业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南京的文化和艺术产业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南京经典旅游线路</a:t>
            </a:r>
            <a:endParaRPr lang="zh-CN" altLang="en-US"/>
          </a:p>
        </p:txBody>
      </p:sp>
      <p:sp>
        <p:nvSpPr>
          <p:cNvPr id="10490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南京古城墙与明故宫遗址游</a:t>
            </a:r>
            <a:endParaRPr lang="zh-CN" altLang="en-US"/>
          </a:p>
        </p:txBody>
      </p:sp>
      <p:sp>
        <p:nvSpPr>
          <p:cNvPr id="1049096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924963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98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64164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00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66600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2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4008236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04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51699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6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4010671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8" name="正文"/>
          <p:cNvSpPr txBox="1"/>
          <p:nvPr>
            <p:custDataLst>
              <p:tags r:id="rId8"/>
            </p:custDataLst>
          </p:nvPr>
        </p:nvSpPr>
        <p:spPr>
          <a:xfrm>
            <a:off x="2974438" y="184034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景点介绍：南京古城墙是中国现存最完整的古代城墙之一，游客可以登上城墙俯瞰城市美景；明故宫遗址是明朝皇宫遗址，游客可以参观宫殿遗址和出土文物。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9"/>
            </p:custDataLst>
          </p:nvPr>
        </p:nvSpPr>
        <p:spPr>
          <a:xfrm>
            <a:off x="2974438" y="2891719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游览路线：南京古城墙-明故宫遗址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10"/>
            </p:custDataLst>
          </p:nvPr>
        </p:nvSpPr>
        <p:spPr>
          <a:xfrm>
            <a:off x="2974438" y="394309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游览时间：建议游览时间为2-3小时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11"/>
            </p:custDataLst>
          </p:nvPr>
        </p:nvSpPr>
        <p:spPr>
          <a:xfrm>
            <a:off x="2974438" y="4994473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交通方式：乘坐地铁1号线至明故宫站下车，步行约10分钟即可到达明故宫遗址；从明故宫遗址步行约15分钟即可到达南京古城墙。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6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903046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中山陵与总统府游</a:t>
            </a:r>
            <a:endParaRPr lang="zh-CN" altLang="en-US"/>
          </a:p>
        </p:txBody>
      </p:sp>
      <p:sp>
        <p:nvSpPr>
          <p:cNvPr id="1049154" name="Rectangle 6"/>
          <p:cNvSpPr/>
          <p:nvPr>
            <p:custDataLst>
              <p:tags r:id="rId2"/>
            </p:custDataLst>
          </p:nvPr>
        </p:nvSpPr>
        <p:spPr>
          <a:xfrm>
            <a:off x="1032008" y="1825059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56" name="Rectangle 6"/>
          <p:cNvSpPr/>
          <p:nvPr>
            <p:custDataLst>
              <p:tags r:id="rId3"/>
            </p:custDataLst>
          </p:nvPr>
        </p:nvSpPr>
        <p:spPr>
          <a:xfrm>
            <a:off x="1032008" y="2913552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58" name="Rectangle 6"/>
          <p:cNvSpPr/>
          <p:nvPr>
            <p:custDataLst>
              <p:tags r:id="rId4"/>
            </p:custDataLst>
          </p:nvPr>
        </p:nvSpPr>
        <p:spPr>
          <a:xfrm>
            <a:off x="1032008" y="4002655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60" name="Rectangle 6"/>
          <p:cNvSpPr/>
          <p:nvPr>
            <p:custDataLst>
              <p:tags r:id="rId5"/>
            </p:custDataLst>
          </p:nvPr>
        </p:nvSpPr>
        <p:spPr>
          <a:xfrm>
            <a:off x="1032008" y="5091148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62" name="矩形: 圆角 26"/>
          <p:cNvSpPr/>
          <p:nvPr>
            <p:custDataLst>
              <p:tags r:id="rId6"/>
            </p:custDataLst>
          </p:nvPr>
        </p:nvSpPr>
        <p:spPr>
          <a:xfrm>
            <a:off x="838200" y="2911114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164" name="矩形: 圆角 27"/>
          <p:cNvSpPr/>
          <p:nvPr>
            <p:custDataLst>
              <p:tags r:id="rId7"/>
            </p:custDataLst>
          </p:nvPr>
        </p:nvSpPr>
        <p:spPr>
          <a:xfrm>
            <a:off x="838200" y="1822621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66" name="矩形: 圆角 28"/>
          <p:cNvSpPr/>
          <p:nvPr>
            <p:custDataLst>
              <p:tags r:id="rId8"/>
            </p:custDataLst>
          </p:nvPr>
        </p:nvSpPr>
        <p:spPr>
          <a:xfrm>
            <a:off x="838200" y="5088101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168" name="矩形: 圆角 29"/>
          <p:cNvSpPr/>
          <p:nvPr>
            <p:custDataLst>
              <p:tags r:id="rId9"/>
            </p:custDataLst>
          </p:nvPr>
        </p:nvSpPr>
        <p:spPr>
          <a:xfrm>
            <a:off x="838200" y="3999607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10"/>
            </p:custDataLst>
          </p:nvPr>
        </p:nvSpPr>
        <p:spPr>
          <a:xfrm>
            <a:off x="2932909" y="1829325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景点介绍：中山陵是中国近代伟大的民主革命先行者孙中山先生的陵墓，也是中国现代革命史的见证地之一；总统府是中国近代历史上的重要建筑，曾是清朝末代皇帝溥仪的居所，也是中华民国的总统府邸。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72" name="标题"/>
          <p:cNvSpPr txBox="1"/>
          <p:nvPr>
            <p:custDataLst>
              <p:tags r:id="rId11"/>
            </p:custDataLst>
          </p:nvPr>
        </p:nvSpPr>
        <p:spPr>
          <a:xfrm>
            <a:off x="937542" y="1829325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4" name="正文"/>
          <p:cNvSpPr txBox="1"/>
          <p:nvPr>
            <p:custDataLst>
              <p:tags r:id="rId12"/>
            </p:custDataLst>
          </p:nvPr>
        </p:nvSpPr>
        <p:spPr>
          <a:xfrm>
            <a:off x="2932909" y="2917818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交通指南：可乘坐地铁2号线至中山陵景区站，出站后步行约10分钟即可到达中山陵；总统府位于南京市玄武区长江路292号，可乘坐地铁3号线至大行宫站，出站后步行约5分钟即可到达。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76" name="标题"/>
          <p:cNvSpPr txBox="1"/>
          <p:nvPr>
            <p:custDataLst>
              <p:tags r:id="rId13"/>
            </p:custDataLst>
          </p:nvPr>
        </p:nvSpPr>
        <p:spPr>
          <a:xfrm>
            <a:off x="937542" y="2917818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8" name="正文"/>
          <p:cNvSpPr txBox="1"/>
          <p:nvPr>
            <p:custDataLst>
              <p:tags r:id="rId14"/>
            </p:custDataLst>
          </p:nvPr>
        </p:nvSpPr>
        <p:spPr>
          <a:xfrm>
            <a:off x="2932909" y="4006311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游览建议：建议游客提前了解中山陵和总统府的历史背景和文化内涵，以便更好地领略其文化价值和历史意义；在游览过程中，注意保持环境卫生和秩序，保护文物古迹。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80" name="标题"/>
          <p:cNvSpPr txBox="1"/>
          <p:nvPr>
            <p:custDataLst>
              <p:tags r:id="rId15"/>
            </p:custDataLst>
          </p:nvPr>
        </p:nvSpPr>
        <p:spPr>
          <a:xfrm>
            <a:off x="937542" y="4006311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82" name="正文"/>
          <p:cNvSpPr txBox="1"/>
          <p:nvPr>
            <p:custDataLst>
              <p:tags r:id="rId16"/>
            </p:custDataLst>
          </p:nvPr>
        </p:nvSpPr>
        <p:spPr>
          <a:xfrm>
            <a:off x="2932909" y="5094805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周边景点：中山陵附近还有明孝陵、灵谷寺等景点，游客可以根据个人兴趣选择游览；总统府周边还有南京博物院、夫子庙等景点，可以一并游览。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84" name="标题"/>
          <p:cNvSpPr txBox="1"/>
          <p:nvPr>
            <p:custDataLst>
              <p:tags r:id="rId17"/>
            </p:custDataLst>
          </p:nvPr>
        </p:nvSpPr>
        <p:spPr>
          <a:xfrm>
            <a:off x="937542" y="5094805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夫子庙秦淮河风光带游</a:t>
            </a:r>
            <a:endParaRPr lang="zh-CN" altLang="en-US"/>
          </a:p>
        </p:txBody>
      </p:sp>
      <p:sp>
        <p:nvSpPr>
          <p:cNvPr id="104922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景点介绍：夫子庙是中国古代著名的文化遗址，秦淮河风光带则展现了南京独特的自然风光和历史文化。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游览路线：从夫子庙出发，沿着秦淮河向南游览，途经桃叶渡、东水关、中华门城堡等景点。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特色体验：乘坐游船游览秦淮河，欣赏两岸的古建筑和夜景，品味南京特色的秦淮小吃。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注意事项：游客较多，建议提前规划行程，避免人流高峰期。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特色主题旅游线路</a:t>
            </a:r>
            <a:endParaRPr lang="zh-CN" altLang="en-US"/>
          </a:p>
        </p:txBody>
      </p:sp>
      <p:sp>
        <p:nvSpPr>
          <p:cNvPr id="10492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https://d.book118.com/197055023146006040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南京旅游线路规划</vt:lpstr>
      <vt:lpstr>目录</vt:lpstr>
      <vt:lpstr>南京旅游资源概览</vt:lpstr>
      <vt:lpstr>历史文化遗产</vt:lpstr>
      <vt:lpstr>自然景观</vt:lpstr>
      <vt:lpstr>现代城市风貌</vt:lpstr>
      <vt:lpstr>南京经典旅游线路</vt:lpstr>
      <vt:lpstr>南京古城墙与明故宫遗址游</vt:lpstr>
      <vt:lpstr>中山陵与总统府游</vt:lpstr>
      <vt:lpstr>夫子庙秦淮河风光带游</vt:lpstr>
      <vt:lpstr>特色主题旅游线路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2024-09-13T08:17:49.712</cp:lastPrinted>
  <dcterms:created xsi:type="dcterms:W3CDTF">2024-09-13T00:17:49Z</dcterms:created>
  <dcterms:modified xsi:type="dcterms:W3CDTF">2024-09-13T00:17:51Z</dcterms:modified>
</cp:coreProperties>
</file>