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8170F-56A8-4885-8314-4644934E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2C6C9-BD23-42A1-83D8-2C91E1B2C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85B77-BEBE-4531-A00C-4C5A1D84D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05AF4-F17D-41A6-9B20-F11A4B55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1D775-2153-45A9-8A1C-AA0D16BC4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2B68B-9869-4B71-B03C-FF4A80DC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DA529-D586-45A1-8436-3F3AB15A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852CB-0F65-4E67-B0A9-37C9E159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67F48-8417-485B-BF65-D11D304FC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1C313-B189-4342-AD6E-F1F1B3671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8517E-0ACD-4155-85EF-C63CD52A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56002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《软件开发流程》ppt课件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软件开发流程简介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软件是计算机系统中的程序、数据和相关文档的总称，根据用途可分为系统软件和应用软件两大类。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是计算机系统的灵魂，它包含了计算机程序、数据和文档，是计算机实现其功能的必备要素。程序是软件的主体，是一系列按照特定顺序执行的指令集合。数据是程序处理的对象，可以是数字、文字、图像、音频、视频等多种形式。文档则是软件开发和维护过程中的重要资料，包括需求文档、设计文档、用户手册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软件开发是信息时代的核心产业，对推动经济发展、提高社会信息化水平具有重要意义。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飞速发展，软件开发已成为当今世界最为重要的产业之一。通过软件开发，人们可以实现各种便捷的应用和服务，如电子商务、在线支付、社交媒体等，从而极大地推动了社会经济的发展。同时，软件开发也是提高社会信息化水平的关键因素，它使得人们能够更加高效地获取、处理和应用信息，进一步促进了社会的进步和变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软件开发经历了从无到有、从简单到复杂的发展历程，未来的发展方向是智能化、云化和服务化。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计算机诞生以来，软件开发经历了从机器语言、汇编语言到高级语言的演变过程。随着技术的不断进步，软件开发的方法和工具也在不断更新换代。如今，软件开发已经进入了智能化、云化和服务化的发展阶段，人工智能、云计算、微服务等先进技术的应用正在改变软件开发的格局和模式，为未来的发展带来了无限可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软件开发流程简介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一种线性的开发模型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瀑布模型是一种传统的软件开发流程，按照需求分析、设计、编码、测试和维护的顺序依次进行，每个阶段都有明确的输入和输出。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瀑布模型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一种迭代式的开发模型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螺旋模型是一种风险驱动的软件开发流程，强调在开发过程中不断迭代和反馈，逐步完善软件。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螺旋模型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迭代开发模型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一种重复性的开发模型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迭代开发模型是一种通过不断重复迭代的方式来开发软件的过程，每个迭代周期都包括需求分析、设计、编码、测试和维护等阶段。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一种灵活性的开发模型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敏捷开发模型是一种强调灵活性和快速响应变化的软件开发流程，常见的敏捷开发方法包括Scrum、Kanban和极限编程等。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软件开发流程详解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262" r="142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深入了解用户需求，收集相关资料，为后续开发提供依据。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对收集到的需求进行整理、分类和筛选，明确软件的功能和性能要求。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对分析后的需求进行审查，确保其准确性和完整性。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将需求分析结果整理成文档，便于团队成员理解和遵循。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需求文档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根据需求分析结果，设计软件的整体架构和模块划分。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根据用户需求和习惯，设计软件的用户界面和交互方式。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设计软件所使用的数据库结构和数据表，确保数据存储和访问的效率。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系统设计评审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对系统设计方案进行审查，确保其合理性和可行性。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根据系统设计文档，使用编程语言实现软件功能。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模块集成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将各个模块集成在一起，进行功能测试和调试。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对编写的代码进行审查，确保其质量符合要求。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开发文档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将开发过程中的技术细节和问题记录下来，便于后期维护和升级。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测试软件的各种功能是否正常、是否符合需求。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测试软件的性能指标是否达到预期要求。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性能测试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测试软件的安全性，确保数据和系统的安全性。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安全测试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将测试结果整理成报告，便于团队了解问题并进行修复。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系统测试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https://d.book118.com/197056002053006040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2024-09-12T16:59:26.191</cp:lastPrinted>
  <dcterms:created xsi:type="dcterms:W3CDTF">2024-09-12T08:59:26Z</dcterms:created>
  <dcterms:modified xsi:type="dcterms:W3CDTF">2024-09-12T08:59:28Z</dcterms:modified>
</cp:coreProperties>
</file>