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B0E3C-E3F9-4410-BB9B-C0DDC4D96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F865B-66DA-460D-8A36-03349FBD5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DE9F3-8F9D-409A-8E92-8730C8C32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B824D-43B5-4BBA-9B1E-E4F83C69B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B2354D-00BE-4973-87CF-1D0B74782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A0DF48-47BC-4583-B8CF-D1C9AD2B8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18F9C-9B68-495A-BF29-6C064C3F1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7E12A-D93E-4797-B44E-28096204C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B6744-C648-48F0-8652-D7D78A815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5CA9B-EEC9-4514-8A9F-1B7E8DCB9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F29F8-7B09-4D02-87A0-907EF4A65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60064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迈普内网安全管理系统V0.6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监控与审计功能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报表与分析功能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系统管理与维护功能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实战应用案例分享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迈普内网安全管理系统简介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迈普内网安全管理系统是一款专注于企业内部网络安全管理的软件，旨在通过集中化的管理手段，提升企业内部网络的安全性、稳定性和可用性。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该系统具备全面的网络安全管理功能，包括网络访问控制、终端安全管理、漏洞风险管理、行为审计等，可帮助企业构建完善的网络安全防护体系。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新增终端安全检测功能，可对企业内部终端进行全面的安全检测，及时发现潜在的安全风险。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优化网络访问控制策略，提供更加灵活和细粒度的访问控制机制，确保网络资源的安全访问。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完善行为审计功能，支持对用户行为和操作进行实时监控和记录，便于事后追踪和分析。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强化漏洞风险管理功能，支持对已知漏洞进行自动扫描和修复，降低系统被攻击的风险。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V0.6版本新功能与特性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55784" y="4366838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 rot="2700000">
            <a:off x="8391174" y="4714005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76579" y="4673485"/>
            <a:ext cx="381762" cy="447580"/>
            <a:chOff x="9076579" y="4673485"/>
            <a:chExt cx="381762" cy="447580"/>
          </a:xfrm>
        </p:grpSpPr>
        <p:sp>
          <p:nvSpPr>
            <p:cNvPr id="18" name="Freeform 18"/>
            <p:cNvSpPr/>
            <p:nvPr/>
          </p:nvSpPr>
          <p:spPr>
            <a:xfrm>
              <a:off x="9150779" y="4673485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76579" y="4676152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系统架构与部署方式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352685" y="1430667"/>
            <a:ext cx="2295525" cy="16299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迈普内网安全管理系统采用B/S架构，支持跨平台部署，可轻松集成到企业现有IT环境中。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4021" y="4931613"/>
            <a:ext cx="2295525" cy="14722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系统提供灵活的部署方式，既可采用单机部署模式，也可采用分布式部署模式，以满足不同规模企业的需求。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9304560" y="1377254"/>
            <a:ext cx="2301549" cy="12499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在部署过程中，系统支持自动化安装和配置，大大简化了部署流程，降低了运维成本。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770193" y="4187846"/>
            <a:ext cx="2295525" cy="141853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系统还提供丰富的API接口和定制化开发服务，可与企业其他业务系统进行无缝对接，实现统一管理和调度。</a:t>
            </a:r>
          </a:p>
        </p:txBody>
      </p:sp>
      <p:sp>
        <p:nvSpPr>
          <p:cNvPr id="50" name="Freeform 50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多因素身份认证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支持用户名/密码、动态口令、数字证书等多种身份认证方式，确保用户身份的真实性。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角色权限管理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基于角色的访问控制（RBAC），实现不同角色对应不同权限的管理，防止越权访问。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访问日志审计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记录用户的登录、操作等日志信息，便于事后追踪和审计。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身份认证与访问控制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数据加密存储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采用国际标准的加密算法对敏感数据进行加密存储，确保数据在存储过程中的安全性。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支持SSL/TLS等安全传输协议，确保数据在传输过程中的机密性和完整性。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密钥管理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提供完善的密钥管理功能，包括密钥生成、存储、使用和销毁等，确保密钥的安全性和可用性。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数据加密与传输安全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集成多种恶意软件检测引擎，实现对内网中恶意软件的实时检测和报警。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恶意软件隔离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对检测到的恶意软件进行自动隔离，防止其在内网中传播和破坏。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安全漏洞修补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定期发布安全漏洞修补程序，及时修复系统中存在的安全漏洞，提高系统的安全性。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恶意软件防范与处理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监控与审计功能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迈普内网安全管理系统V0.6能够实时监控网络设备的状态，包括设备的CPU、内存、磁盘等使用情况，确保设备正常运行。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实时监控网络设备状态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系统能够对网络设备的性能进行分析，包括设备的吞吐量、延迟、丢包率等指标，帮助管理员及时发现并解决性能瓶颈。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网络设备性能分析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系统支持对网络设备的配置进行管理，包括配置的备份、恢复、版本控制等功能，确保设备配置的完整性和一致性。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网络设备配置管理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迈普内网安全管理系统V0.6能够记录用户的登录信息，包括登录时间、登录地点、登录设备等，确保用户登录行为的可追溯性。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用户登录审计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系统能够记录用户在系统中的操作行为，包括访问的文件、执行的命令、修改的配置等，帮助管理员分析用户的操作习惯和行为模式。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用户操作审计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系统支持对用户权限进行精细化管理，包括角色的划分、权限的分配和回收等，确保用户只能访问其被授权的资源。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用户权限管理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用户行为审计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https://d.book118.com/197060064142006040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2024-09-13T07:04:17.250</cp:lastPrinted>
  <dcterms:created xsi:type="dcterms:W3CDTF">2024-09-12T23:04:17Z</dcterms:created>
  <dcterms:modified xsi:type="dcterms:W3CDTF">2024-09-12T23:04:19Z</dcterms:modified>
</cp:coreProperties>
</file>