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5CFA24-1D1B-48BB-99E0-9B01C212A9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0687DA-45DC-4A77-AEF6-0C4C9CFD3E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4F215C-B031-4804-B30B-C5A3E07918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AAC823-EF8A-41B7-A1E9-EF0C4CB8BE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23E083B-C410-4A5B-8E98-8144C42439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9832E59-4D12-4136-B34E-E9A3C2582C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C200A98-056A-401A-BF02-C5407D0905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A9BC66-C1A2-4610-AC3B-8E6D7466D0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52C5CC-8740-4472-A8F1-6EE74D62CD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8FBCF2-5B4F-45F1-BB25-18A04DD52D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0173E5-4FC7-47EB-8D63-C3FDC1D7AD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jpeg" /><Relationship Id="rId4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pn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7060155110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护理文书书写存在的问题原因分析及整改措施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汇报人：AA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2024-01-19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护理文书书写存在的问题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问题原因分析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整改措施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实施计划和时间表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结论和建议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通过分析存在的问题及其原因，提出相应的整改措施，以提高护理文书书写的准确性和规范性。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规范的护理文书书写能够准确记录患者的病情和护理措施，为医生提供全面的患者信息，从而保障患者的安全。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优质的护理文书书写能够体现护士的专业素养和服务质量，提升患者对护理服务的满意度。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0264" r="10264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3239789" y="3141586"/>
            <a:ext cx="1463040" cy="14630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9" name="Freeform 9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5" name="Freeform 15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1" name="AutoShape 21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4" name="AutoShape 24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提高护理文书书写质量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保障患者安全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提升护理服务质量</a:t>
            </a:r>
            <a:endParaRPr lang="en-US" sz="1100"/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列举当前护理文书书写中存在的主要问题，如记录不准确、不及时、不完整等。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存在的问题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原因分析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整改措施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针对存在的问题进行深入分析，探讨问题产生的原因，如护士素质不高、管理不到位、培训不足等。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提出具体的整改措施和建议，如加强护士培训、完善管理制度、建立监督机制等。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护理文书书写存在的问题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829" y="2313537"/>
            <a:ext cx="4066829" cy="312262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1927" b="21927"/>
          <a:stretch>
            <a:fillRect/>
          </a:stretch>
        </p:blipFill>
        <p:spPr>
          <a:xfrm>
            <a:off x="1132390" y="2491315"/>
            <a:ext cx="3735703" cy="209744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5893187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893187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893187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43776" y="2069502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护理文书中存在字迹潦草、难以辨认，或者使用不规范字体等问题。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43776" y="3332225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文书的格式、排版等不符合规范要求，如缺少标题、日期、页码等。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443776" y="4665990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使用非医学术语、口语化表达或错别字等。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43776" y="166169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字体不规范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43776" y="301128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格式不规范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443776" y="4310611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用词不规范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书写不规范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114336" y="2069502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文书中缺少必要的记录项，如患者基本信息、护理措施、效果评价等。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114336" y="3332225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对于重要的护理事件或观察结果，记录不够详细或完整。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4665990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不同时间段的护理记录之间缺乏连贯性，难以全面了解患者的病情和护理过程。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4336" y="166169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漏项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4336" y="301128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记录不全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4336" y="4310611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缺乏连续性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内容不完整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对于患者的症状、体征等描述过于简单或模糊，缺乏具体的细节描述。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描述模糊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使用不准确或含糊的词汇，导致读者难以理解或误解文意。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用词不准确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文书中存在主观臆断或情感色彩，缺乏客观、中立的描述和评价。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缺乏客观性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表达不清晰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文书中缺少必要的签名，如执行护士、核对护士等。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缺少签名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签名不清晰、难以辨认，或者签名与记录内容不符等问题。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签名不规范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护理记录完成后未及时签名，导致记录的真实性和可信度受到质疑。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签名不及时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签名不齐全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问题原因分析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273" r="3527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缺乏书写规范和标准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护理人员对书写规范和标准了解不足，缺乏相关培训和学习，无法准确掌握书写要求和技巧。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缺乏统一的护理文书书写规范和标准，导致不同医院、不同科室、不同护理人员之间的书写格式、内容和质量存在较大差异。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护理人员素质参差不齐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护理人员的学历、经验和技能水平存在较大差异，部分护理人员缺乏专业知识和书写能力，导致护理文书质量不高。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部分护理人员对护理文书的重视程度不够，缺乏责任心和敬业精神，随意书写、敷衍了事。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护理工作本身较为繁忙，护理人员需要处理大量的病人和护理工作，往往没有足够的时间和精力认真书写护理文书。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部分医院存在护理人员配备不足的情况，导致护理人员工作负荷过重，无法保证护理文书的书写质量。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工作繁忙，时间紧迫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https://d.book118.com/197060155110006035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2024-09-10T01:33:46.792</cp:lastPrinted>
  <dcterms:created xsi:type="dcterms:W3CDTF">2024-09-09T17:33:46Z</dcterms:created>
  <dcterms:modified xsi:type="dcterms:W3CDTF">2024-09-09T17:33:49Z</dcterms:modified>
</cp:coreProperties>
</file>