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2FEF8-F48A-4770-972C-B128F81D2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84819-BB2F-4EDC-A327-655EA33D2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F2B82-6A00-4FF6-9025-564466F7A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B9330-92AB-432B-B2CF-B147AD8D8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05AC25-D5DF-46D9-8BA1-FD1216E25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8C2AC1-6470-40DB-8B7E-C1CEA97AE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61A236-E37D-444F-A406-74B8FB574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C9818-983E-4B43-9138-E166A0BB1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C8709-B336-4FBD-B767-62E1ED198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9E282-E38D-4766-9767-279E9837A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89B2A-2B9B-4CB9-93D4-5AB8131B2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61154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电气设备行业未来五至十年行业分析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技术创新及产品研发动态追踪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供应链协同与产业链整合优化探讨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市场拓展与客户关系管理策略部署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风险防范与可持续发展规划制定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电气设备行业是一个庞大的产业，涵盖了发电、输电、配电和用电等各个环节，市场规模巨大。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电气设备行业产业链包括原材料供应、零部件制造、设备集成、销售和服务等多个环节。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目前，电气设备行业竞争激烈，国内外众多企业参与其中，市场集中度逐渐提高。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随着全球能源转型的推进，清洁能源逐渐成为主导，电气设备行业将迎来新的发展机遇。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能源转型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随着工业4.0、智能制造等概念的普及，电气设备行业对智能化、自动化的需求不断增长。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423" r="842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发展中国家基础设施建设的推进以及发达国家基础设施的更新换代，将持续推动电气设备行业的发展。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市场需求与增长动力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82" r="236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各国政府的能源政策对电气设备行业的发展具有重要影响，如清洁能源政策、节能减排政策等。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随着全球环保意识的提高，环保法规对电气设备行业的生产、销售和使用等环节提出更高要求。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国际贸易政策的变化，如关税调整、贸易壁垒等，将对电气设备行业的进出口产生直接影响。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清洁能源的崛起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随着清洁能源技术的不断成熟和成本降低，未来电气设备行业将更多地涉足清洁能源领域。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智能化和自动化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人工智能、大数据等技术的不断发展，将推动电气设备行业向智能化和自动化方向迈进。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绿色环保成为主流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环保意识的提高将促使电气设备行业更加注重产品的环保性能，绿色环保将成为行业发展的主流趋势。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电气设备行业在国内市场呈现出高度竞争态势，众多企业在市场中争夺份额。随着国家政策的支持和市场需求的增长，国内电气设备市场规模不断扩大，竞争日益激烈。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国际电气设备市场竞争同样激烈，欧美等发达国家在电气设备领域拥有较高的技术水平和品牌影响力。近年来，随着全球能源结构的转型和新兴市场的崛起，国际电气设备市场竞争格局也在发生变化。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国内外市场竞争格局对比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国内外电气设备行业的主要参与者包括西门子、ABB、施耐德、正泰电器、德力西电气等。这些企业在电气设备领域拥有较高的市场份额和品牌影响力，具备较强的研发实力和生产能力。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优劣势分析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主要参与者的优势在于技术领先、品牌影响力和市场份额等方面，而劣势则可能包括成本压力、市场变化应对不足等。不同企业在不同方面存在优劣势差异。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主要参与者介绍及优劣势分析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合作与兼并收购案例剖析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合作案例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电气设备企业之间通过合作可以实现资源共享、优势互补，提高市场竞争力。例如，西门子与正泰电器在智能电网领域展开合作，共同推动中国智能电网的发展。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兼并收购案例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兼并收购是企业实现快速扩张、提高市场份额的重要手段。近年来，电气设备行业发生了多起兼并收购案例，如ABB收购GE工业解决方案业务、施耐德收购英维思集团等。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各国政府对电气设备行业都有一定的法规和政策限制，新进入者需要了解并遵守相关法规政策，否则可能面临法律风险和处罚。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技术壁垒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电气设备行业存在较高的技术壁垒，新进入者需要具备相应的技术实力和研发能力才能参与市场竞争。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品牌影响力是电气设备企业的重要竞争力之一，新进入者需要投入大量时间和资金来建立品牌知名度和信誉度。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现有企业在市场中占据较高的份额，对新进入者形成一定的市场压力。新进入者需要制定有效的市场策略来争夺市场份额。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潜在进入者威胁评估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技术创新及产品研发动态追踪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柔性交流输电技术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增强电网的稳定性与安全性，提高电力系统的运行效率。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电力电子与电力传动技术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实现高效、节能的电能变换和传动控制，广泛应用于新能源、电动汽车等领域。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高压直流输电技术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提高输电效率，降低能源损耗，实现大规模清洁能源的远距离输送。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关键技术领域突破及成果展示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采用新材料和先进制造工艺，降低空载损耗和负载损耗，提高能源利用效率。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高效能变压器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实现远程抄表、用电监控、负荷管理等功能，提高电力系统的智能化水平。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智能电表与用电管理系统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适应可再生能源的波动性，确保电网的稳定运行。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新能源接入与控制装置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新型产品研发进展汇报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人工智能在电气设备中的应用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通过深度学习、大数据分析等技术，实现设备故障预测、优化运行等智能化功能。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绿色化技术在电气设备中的应用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采用环保材料、节能设计等技术，降低设备对环境的影响，提高能源利用效率。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智能化、绿色化技术应用前景探讨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https://d.book118.com/197061154153006031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2024-09-04T08:42:10.244</cp:lastPrinted>
  <dcterms:created xsi:type="dcterms:W3CDTF">2024-09-04T00:42:10Z</dcterms:created>
  <dcterms:modified xsi:type="dcterms:W3CDTF">2024-09-04T00:42:12Z</dcterms:modified>
</cp:coreProperties>
</file>