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3F549B-174E-4D7B-8911-C5C6F528CB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F54565-E2D0-455C-9B94-2EFE71F5B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77D878-D76C-4BB8-8DFF-D189090D08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32F719-2B1B-45C8-8B2A-81FE48E7A8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D5BC4B-9ED4-44B2-8197-192CE589E8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870DA5-639E-46EE-8E85-ED95960F09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A13456-C79D-4644-961E-270E941E0D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53D862-E329-4CE4-9B45-63906D424D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E66FC6-C4F2-4FA9-9BC5-95AE94C557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EAD769-137F-4D03-8CB2-EC159E1B3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7C7259-621D-4FCF-AB1D-59588276A1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06410416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食品安全风险评估课件</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食品安全风险评估概述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食品中危害因素识别与评估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食品中危害因素暴露评估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食品中危害因素风险特征描述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食品安全风险评估在监管中的应用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食品安全风险评估的挑战与展望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食品安全风险评估概述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食品安全风险评估是指对食品、食品添加剂、食品相关产品中的生物性、化学性和物理性危害对人体健康可能造成的不良影响所进行的科学评估。</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通过评估，确定食品中各种危害的风险水平，为制定食品安全标准和实施食品安全监督管理提供科学依据。</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目的</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遵循科学、公正、公开、透明的原则，确保评估结果的客观性和准确性。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评估原则</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包括危害识别、危害特征描述、暴露评估和风险特征描述等步骤，采用定性和定量相结合的方法进行。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评估方法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评估原则与方法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国内发展现状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我国已建立了较为完善的食品安全风险评估体系，开展了大量风险评估工作，为制定食品安全标准和实施食品安全监督管理提供了有力支撑。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国外发展现状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国际上，食品安全风险评估已成为保障食品安全的重要手段，各国纷纷建立了相应的风险评估机构和评估体系，加强国际交流与合作，共同应对食品安全挑战。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食品中危害因素识别与评估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如沙门氏菌、金黄色葡萄球菌等，可引起食物中毒和感染。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细菌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寄生虫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917" b="2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如诺如病毒、轮状病毒等，可导致食品污染和食源性疾病。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如弓形虫、贾第鞭毛虫等，可通过食品传播，引起人体感染。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生物性危害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长期摄入农药残留超标的食品，可能导致人体中毒和慢性疾病。</a:t>
            </a:r>
          </a:p>
        </p:txBody>
      </p:sp>
      <p:pic>
        <p:nvPicPr>
          <p:cNvPr id="4" name="Picture 4"/>
          <p:cNvPicPr>
            <a:picLocks noChangeAspect="1"/>
          </p:cNvPicPr>
          <p:nvPr/>
        </p:nvPicPr>
        <p:blipFill>
          <a:blip r:embed="rId2"/>
          <a:srcRect l="14333" r="1433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农药残留</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动物性食品中残留的兽药，如抗生素、激素等，可能对人体健康产生不良影响。</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兽药残留</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如铅、汞、镉等重金属，可通过食品链进入人体，对神经系统、肾脏等造成损害。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重金属污染</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化学性危害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1337" b="1133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物理性危害</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杂质污染</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食品中混入的沙石、金属屑、玻璃碎片等杂质，可能对消费者造成物理性伤害。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放射性污染</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食品中的放射性物质，如放射性核素，可对人体造成内照射和外照射伤害。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食品添加剂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不合理使用或超量使用食品添加剂，可能对消费者健康产生不良影响。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食品中危害因素暴露评估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农药残留、重金属污染等。</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食品原料</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添加剂使用、微生物污染等。</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加工过程</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有害物质迁移、包装破损等。</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包装材料</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温度波动、交叉污染等。</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运输和储存</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暴露来源与途径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指人体通过食品摄入的危害因素总量，与食品中危害因素的浓度和食品摄入量有关。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指人体在一定时间内暴露于某种危害因素的次数，与人们的饮食习惯和食品消费模式有关。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暴露量与频率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暴露频率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暴露量</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https://d.book118.com/197064104166006042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2024-09-16T12:24:44.323</cp:lastPrinted>
  <dcterms:created xsi:type="dcterms:W3CDTF">2024-09-16T04:24:44Z</dcterms:created>
  <dcterms:modified xsi:type="dcterms:W3CDTF">2024-09-16T04:24:46Z</dcterms:modified>
</cp:coreProperties>
</file>