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08278A-0323-4B9E-BE9E-0DEFADAEF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C09F0-0A77-4923-AA2F-3FC4AB8FE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8F9EC-531D-4ED2-92E9-97D973F7A0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273089-CA1F-4EB6-90CA-30CE940108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330703-F166-4442-9241-C99A047220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BD2836-BDCB-45C7-82A8-8774B625ED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54325D-659F-4A5A-AC8F-E1B4348CD2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22D314-8386-478D-A621-4C63FB9DA3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F59654-D248-4EBD-8C50-AA41ACD5DF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70EF2-207D-4D9B-BD31-79549D72D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A194AE-42D8-437B-BA42-38341AF09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641410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大学数学职业生涯规划与管理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大学数学专业概述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职业生涯规划理论基础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大学数学专业职业生涯规划实践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大学数学专业职业管理策略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大学数学专业求职技巧与策略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875" r="218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探讨大学数学专业职业生涯规划的重要性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分析当前大学数学专业就业市场现状及趋势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提出针对性的职业生涯规划与管理建议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大学数学专业学生的职业生涯规划</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大学数学专业教师的职业发展与管理</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大学数学专业毕业生的就业现状及挑战</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大学数学专业相关行业的就业前景及趋势</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0010" b="1001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30026" b="30026"/>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9617" b="19617"/>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大学数学专业概述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大学数学专业注重培养学生的数学素养，包括数学分析、高等代数、概率论等核心课程，为学生打下坚实的数学基础。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深厚的数学基础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数学作为一门基础学科，在自然科学、社会科学、工程技术等领域都有广泛的应用，大学数学专业的学生可以选择多个方向发展。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广泛的应用领域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大学数学专业强调逻辑思维的训练，培养学生的抽象思维、推理能力和解决问题的能力。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严谨的逻辑思维能力</a:t>
            </a:r>
          </a:p>
        </p:txBody>
      </p:sp>
      <p:pic>
        <p:nvPicPr>
          <p:cNvPr id="9" name="Picture 9"/>
          <p:cNvPicPr>
            <a:picLocks noChangeAspect="1"/>
          </p:cNvPicPr>
          <p:nvPr/>
        </p:nvPicPr>
        <p:blipFill>
          <a:blip r:embed="rId2"/>
          <a:srcRect l="16750" r="16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专业特点与优势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大学数学专业的学生可以选择成为一名教师，从事中小学数学或大学数学的教学工作。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教育行业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学生可以继续深造，攻读硕士、博士学位，从事数学或相关领域的科研工作。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科研领域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数学在金融、保险等领域有广泛的应用，学生可以选择从事金融分析、风险管理等工作。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金融、保险行业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计算机科学对数学有很高的要求，学生可以选择从事软件开发、数据分析等工作。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计算机科学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就业前景与方向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随着大数据时代的到来，数据分析师成为热门职业之一，需要具备统计学、计算机、数学等学科背景和技能。</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数据分析师</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金融数学家运用数学知识解决金融问题，开发新的金融产品和工具，对数学和计算机编程都有很高的要求。</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金融数学家</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精算师是运用精算方法和技术解决经济问题的专业人士，是评估经济活动未来财务风险的专家。</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精算师</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计算机科学对数学有很高的要求，软件工程师需要具备算法设计、数据结构等数学知识。</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软件工程师</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职业生涯规划理论基础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职业生涯规划定义及重要性</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职业生涯规划定义及重要性</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有利于明确人生未来的奋斗目标；</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有利于本人客观评价个人特点和强项；</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职业生涯规划重要性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职业生涯规划定义及重要性</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有利于评估个人目标和现状的差距；</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有利于重新认识自身的价值并使其增值；</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有利于准确定位职业方向；</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有利于增强职业竞争力。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职业生涯规划流程与步骤</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自我评估：包括对自己的兴趣、特长、性格的了解，也包括对自己的学识、技能、智商、情商的测试，从而对自己想做什么和能做什么有一个大致的设想。</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确立目标：确立目标是制定职业生涯规划的关键，通常目标有短期目标、中期目标、长期目标和人生目标之分。长远目标需要个人经过长期艰苦努力、不懈奋斗才有可能实现，确立长远目标时要立足现实、慎重选择、全面考虑，使之既有现实性又有前瞻性。</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环境评价：职业生涯规划还要充分认识与了解相关的环境，评估环境因素对自己职业生涯发展的影响，分析环境条件的特点、发展变化情况，把握环境因素的优势与限制。了解本专业、本行业的地位、形势以及发展趋势。</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职业定位：职业定位就是要为职业目标与自己的潜能以及主客观条件谋求最佳匹配。良好的职业定位是以自己的最佳才能、最优性格、最大兴趣、最有利的环境等信息为依据的。职业定位过程中要考虑性格与职业的匹配、兴趣与职业的匹配、特长与职业的匹配、专业与职业的匹配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职业生涯规划中常见问题及解决方法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缺乏自我认知：很多大学生在规划自己的职业生涯时，往往缺乏自我认知，不了解自己的兴趣、特长和价值观，导致选择不适合自己的职业方向。解决方法包括进行自我评估，了解自己的优势和不足，明确自己的职业倾向和目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忽视市场需求：一些大学生在制定职业生涯规划时，只关注自己的兴趣和目标，忽视了市场需求和行业趋势，导致就业困难。解决方法包括了解市场需求和行业趋势，选择有发展潜力的行业和职业方向。</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缺乏实践经验：很多大学生在制定职业生涯规划时，缺乏实践经验和社会阅历，对职场环境和职业发展缺乏深入了解。解决方法包括积极参加实习、兼职等实践活动，增加社会阅历和实践经验。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职业规划过于理想化：一些大学生在制定职业生涯规划时，过于理想化，设定不切实际的目标和期望，导致无法实现职业规划。解决方法包括制定切实可行的职业规划，设定合理的目标和期望，同时保持灵活性和适应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https://d.book118.com/197064141006006041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2024-09-13T17:10:46.930</cp:lastPrinted>
  <dcterms:created xsi:type="dcterms:W3CDTF">2024-09-13T09:10:46Z</dcterms:created>
  <dcterms:modified xsi:type="dcterms:W3CDTF">2024-09-13T09:10:49Z</dcterms:modified>
</cp:coreProperties>
</file>