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69.xml" ContentType="application/vnd.openxmlformats-officedocument.presentationml.tags+xml"/>
  <Override PartName="/ppt/tags/tag77.xml" ContentType="application/vnd.openxmlformats-officedocument.presentationml.tags+xml"/>
  <Override PartName="/ppt/tags/tag770.xml" ContentType="application/vnd.openxmlformats-officedocument.presentationml.tags+xml"/>
  <Override PartName="/ppt/tags/tag771.xml" ContentType="application/vnd.openxmlformats-officedocument.presentationml.tags+xml"/>
  <Override PartName="/ppt/tags/tag772.xml" ContentType="application/vnd.openxmlformats-officedocument.presentationml.tags+xml"/>
  <Override PartName="/ppt/tags/tag773.xml" ContentType="application/vnd.openxmlformats-officedocument.presentationml.tags+xml"/>
  <Override PartName="/ppt/tags/tag774.xml" ContentType="application/vnd.openxmlformats-officedocument.presentationml.tags+xml"/>
  <Override PartName="/ppt/tags/tag775.xml" ContentType="application/vnd.openxmlformats-officedocument.presentationml.tags+xml"/>
  <Override PartName="/ppt/tags/tag776.xml" ContentType="application/vnd.openxmlformats-officedocument.presentationml.tags+xml"/>
  <Override PartName="/ppt/tags/tag777.xml" ContentType="application/vnd.openxmlformats-officedocument.presentationml.tags+xml"/>
  <Override PartName="/ppt/tags/tag778.xml" ContentType="application/vnd.openxmlformats-officedocument.presentationml.tags+xml"/>
  <Override PartName="/ppt/tags/tag779.xml" ContentType="application/vnd.openxmlformats-officedocument.presentationml.tags+xml"/>
  <Override PartName="/ppt/tags/tag78.xml" ContentType="application/vnd.openxmlformats-officedocument.presentationml.tags+xml"/>
  <Override PartName="/ppt/tags/tag780.xml" ContentType="application/vnd.openxmlformats-officedocument.presentationml.tags+xml"/>
  <Override PartName="/ppt/tags/tag781.xml" ContentType="application/vnd.openxmlformats-officedocument.presentationml.tags+xml"/>
  <Override PartName="/ppt/tags/tag782.xml" ContentType="application/vnd.openxmlformats-officedocument.presentationml.tags+xml"/>
  <Override PartName="/ppt/tags/tag783.xml" ContentType="application/vnd.openxmlformats-officedocument.presentationml.tags+xml"/>
  <Override PartName="/ppt/tags/tag784.xml" ContentType="application/vnd.openxmlformats-officedocument.presentationml.tags+xml"/>
  <Override PartName="/ppt/tags/tag785.xml" ContentType="application/vnd.openxmlformats-officedocument.presentationml.tags+xml"/>
  <Override PartName="/ppt/tags/tag786.xml" ContentType="application/vnd.openxmlformats-officedocument.presentationml.tags+xml"/>
  <Override PartName="/ppt/tags/tag787.xml" ContentType="application/vnd.openxmlformats-officedocument.presentationml.tags+xml"/>
  <Override PartName="/ppt/tags/tag788.xml" ContentType="application/vnd.openxmlformats-officedocument.presentationml.tags+xml"/>
  <Override PartName="/ppt/tags/tag789.xml" ContentType="application/vnd.openxmlformats-officedocument.presentationml.tags+xml"/>
  <Override PartName="/ppt/tags/tag79.xml" ContentType="application/vnd.openxmlformats-officedocument.presentationml.tags+xml"/>
  <Override PartName="/ppt/tags/tag790.xml" ContentType="application/vnd.openxmlformats-officedocument.presentationml.tags+xml"/>
  <Override PartName="/ppt/tags/tag791.xml" ContentType="application/vnd.openxmlformats-officedocument.presentationml.tags+xml"/>
  <Override PartName="/ppt/tags/tag792.xml" ContentType="application/vnd.openxmlformats-officedocument.presentationml.tags+xml"/>
  <Override PartName="/ppt/tags/tag793.xml" ContentType="application/vnd.openxmlformats-officedocument.presentationml.tags+xml"/>
  <Override PartName="/ppt/tags/tag794.xml" ContentType="application/vnd.openxmlformats-officedocument.presentationml.tags+xml"/>
  <Override PartName="/ppt/tags/tag795.xml" ContentType="application/vnd.openxmlformats-officedocument.presentationml.tags+xml"/>
  <Override PartName="/ppt/tags/tag796.xml" ContentType="application/vnd.openxmlformats-officedocument.presentationml.tags+xml"/>
  <Override PartName="/ppt/tags/tag797.xml" ContentType="application/vnd.openxmlformats-officedocument.presentationml.tags+xml"/>
  <Override PartName="/ppt/tags/tag798.xml" ContentType="application/vnd.openxmlformats-officedocument.presentationml.tags+xml"/>
  <Override PartName="/ppt/tags/tag79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00.xml" ContentType="application/vnd.openxmlformats-officedocument.presentationml.tags+xml"/>
  <Override PartName="/ppt/tags/tag801.xml" ContentType="application/vnd.openxmlformats-officedocument.presentationml.tags+xml"/>
  <Override PartName="/ppt/tags/tag802.xml" ContentType="application/vnd.openxmlformats-officedocument.presentationml.tags+xml"/>
  <Override PartName="/ppt/tags/tag803.xml" ContentType="application/vnd.openxmlformats-officedocument.presentationml.tags+xml"/>
  <Override PartName="/ppt/tags/tag804.xml" ContentType="application/vnd.openxmlformats-officedocument.presentationml.tags+xml"/>
  <Override PartName="/ppt/tags/tag805.xml" ContentType="application/vnd.openxmlformats-officedocument.presentationml.tags+xml"/>
  <Override PartName="/ppt/tags/tag806.xml" ContentType="application/vnd.openxmlformats-officedocument.presentationml.tags+xml"/>
  <Override PartName="/ppt/tags/tag807.xml" ContentType="application/vnd.openxmlformats-officedocument.presentationml.tags+xml"/>
  <Override PartName="/ppt/tags/tag808.xml" ContentType="application/vnd.openxmlformats-officedocument.presentationml.tags+xml"/>
  <Override PartName="/ppt/tags/tag809.xml" ContentType="application/vnd.openxmlformats-officedocument.presentationml.tags+xml"/>
  <Override PartName="/ppt/tags/tag81.xml" ContentType="application/vnd.openxmlformats-officedocument.presentationml.tags+xml"/>
  <Override PartName="/ppt/tags/tag810.xml" ContentType="application/vnd.openxmlformats-officedocument.presentationml.tags+xml"/>
  <Override PartName="/ppt/tags/tag811.xml" ContentType="application/vnd.openxmlformats-officedocument.presentationml.tags+xml"/>
  <Override PartName="/ppt/tags/tag812.xml" ContentType="application/vnd.openxmlformats-officedocument.presentationml.tags+xml"/>
  <Override PartName="/ppt/tags/tag813.xml" ContentType="application/vnd.openxmlformats-officedocument.presentationml.tags+xml"/>
  <Override PartName="/ppt/tags/tag814.xml" ContentType="application/vnd.openxmlformats-officedocument.presentationml.tags+xml"/>
  <Override PartName="/ppt/tags/tag815.xml" ContentType="application/vnd.openxmlformats-officedocument.presentationml.tags+xml"/>
  <Override PartName="/ppt/tags/tag816.xml" ContentType="application/vnd.openxmlformats-officedocument.presentationml.tags+xml"/>
  <Override PartName="/ppt/tags/tag817.xml" ContentType="application/vnd.openxmlformats-officedocument.presentationml.tags+xml"/>
  <Override PartName="/ppt/tags/tag818.xml" ContentType="application/vnd.openxmlformats-officedocument.presentationml.tags+xml"/>
  <Override PartName="/ppt/tags/tag819.xml" ContentType="application/vnd.openxmlformats-officedocument.presentationml.tags+xml"/>
  <Override PartName="/ppt/tags/tag82.xml" ContentType="application/vnd.openxmlformats-officedocument.presentationml.tags+xml"/>
  <Override PartName="/ppt/tags/tag820.xml" ContentType="application/vnd.openxmlformats-officedocument.presentationml.tags+xml"/>
  <Override PartName="/ppt/tags/tag821.xml" ContentType="application/vnd.openxmlformats-officedocument.presentationml.tags+xml"/>
  <Override PartName="/ppt/tags/tag822.xml" ContentType="application/vnd.openxmlformats-officedocument.presentationml.tags+xml"/>
  <Override PartName="/ppt/tags/tag823.xml" ContentType="application/vnd.openxmlformats-officedocument.presentationml.tags+xml"/>
  <Override PartName="/ppt/tags/tag824.xml" ContentType="application/vnd.openxmlformats-officedocument.presentationml.tags+xml"/>
  <Override PartName="/ppt/tags/tag825.xml" ContentType="application/vnd.openxmlformats-officedocument.presentationml.tags+xml"/>
  <Override PartName="/ppt/tags/tag826.xml" ContentType="application/vnd.openxmlformats-officedocument.presentationml.tags+xml"/>
  <Override PartName="/ppt/tags/tag827.xml" ContentType="application/vnd.openxmlformats-officedocument.presentationml.tags+xml"/>
  <Override PartName="/ppt/tags/tag828.xml" ContentType="application/vnd.openxmlformats-officedocument.presentationml.tags+xml"/>
  <Override PartName="/ppt/tags/tag829.xml" ContentType="application/vnd.openxmlformats-officedocument.presentationml.tags+xml"/>
  <Override PartName="/ppt/tags/tag83.xml" ContentType="application/vnd.openxmlformats-officedocument.presentationml.tags+xml"/>
  <Override PartName="/ppt/tags/tag830.xml" ContentType="application/vnd.openxmlformats-officedocument.presentationml.tags+xml"/>
  <Override PartName="/ppt/tags/tag831.xml" ContentType="application/vnd.openxmlformats-officedocument.presentationml.tags+xml"/>
  <Override PartName="/ppt/tags/tag832.xml" ContentType="application/vnd.openxmlformats-officedocument.presentationml.tags+xml"/>
  <Override PartName="/ppt/tags/tag833.xml" ContentType="application/vnd.openxmlformats-officedocument.presentationml.tags+xml"/>
  <Override PartName="/ppt/tags/tag834.xml" ContentType="application/vnd.openxmlformats-officedocument.presentationml.tags+xml"/>
  <Override PartName="/ppt/tags/tag835.xml" ContentType="application/vnd.openxmlformats-officedocument.presentationml.tags+xml"/>
  <Override PartName="/ppt/tags/tag836.xml" ContentType="application/vnd.openxmlformats-officedocument.presentationml.tags+xml"/>
  <Override PartName="/ppt/tags/tag837.xml" ContentType="application/vnd.openxmlformats-officedocument.presentationml.tags+xml"/>
  <Override PartName="/ppt/tags/tag838.xml" ContentType="application/vnd.openxmlformats-officedocument.presentationml.tags+xml"/>
  <Override PartName="/ppt/tags/tag839.xml" ContentType="application/vnd.openxmlformats-officedocument.presentationml.tags+xml"/>
  <Override PartName="/ppt/tags/tag84.xml" ContentType="application/vnd.openxmlformats-officedocument.presentationml.tags+xml"/>
  <Override PartName="/ppt/tags/tag840.xml" ContentType="application/vnd.openxmlformats-officedocument.presentationml.tags+xml"/>
  <Override PartName="/ppt/tags/tag841.xml" ContentType="application/vnd.openxmlformats-officedocument.presentationml.tags+xml"/>
  <Override PartName="/ppt/tags/tag842.xml" ContentType="application/vnd.openxmlformats-officedocument.presentationml.tags+xml"/>
  <Override PartName="/ppt/tags/tag843.xml" ContentType="application/vnd.openxmlformats-officedocument.presentationml.tags+xml"/>
  <Override PartName="/ppt/tags/tag844.xml" ContentType="application/vnd.openxmlformats-officedocument.presentationml.tags+xml"/>
  <Override PartName="/ppt/tags/tag845.xml" ContentType="application/vnd.openxmlformats-officedocument.presentationml.tags+xml"/>
  <Override PartName="/ppt/tags/tag846.xml" ContentType="application/vnd.openxmlformats-officedocument.presentationml.tags+xml"/>
  <Override PartName="/ppt/tags/tag847.xml" ContentType="application/vnd.openxmlformats-officedocument.presentationml.tags+xml"/>
  <Override PartName="/ppt/tags/tag848.xml" ContentType="application/vnd.openxmlformats-officedocument.presentationml.tags+xml"/>
  <Override PartName="/ppt/tags/tag849.xml" ContentType="application/vnd.openxmlformats-officedocument.presentationml.tags+xml"/>
  <Override PartName="/ppt/tags/tag85.xml" ContentType="application/vnd.openxmlformats-officedocument.presentationml.tags+xml"/>
  <Override PartName="/ppt/tags/tag850.xml" ContentType="application/vnd.openxmlformats-officedocument.presentationml.tags+xml"/>
  <Override PartName="/ppt/tags/tag851.xml" ContentType="application/vnd.openxmlformats-officedocument.presentationml.tags+xml"/>
  <Override PartName="/ppt/tags/tag852.xml" ContentType="application/vnd.openxmlformats-officedocument.presentationml.tags+xml"/>
  <Override PartName="/ppt/tags/tag853.xml" ContentType="application/vnd.openxmlformats-officedocument.presentationml.tags+xml"/>
  <Override PartName="/ppt/tags/tag854.xml" ContentType="application/vnd.openxmlformats-officedocument.presentationml.tags+xml"/>
  <Override PartName="/ppt/tags/tag855.xml" ContentType="application/vnd.openxmlformats-officedocument.presentationml.tags+xml"/>
  <Override PartName="/ppt/tags/tag856.xml" ContentType="application/vnd.openxmlformats-officedocument.presentationml.tags+xml"/>
  <Override PartName="/ppt/tags/tag857.xml" ContentType="application/vnd.openxmlformats-officedocument.presentationml.tags+xml"/>
  <Override PartName="/ppt/tags/tag858.xml" ContentType="application/vnd.openxmlformats-officedocument.presentationml.tags+xml"/>
  <Override PartName="/ppt/tags/tag859.xml" ContentType="application/vnd.openxmlformats-officedocument.presentationml.tags+xml"/>
  <Override PartName="/ppt/tags/tag86.xml" ContentType="application/vnd.openxmlformats-officedocument.presentationml.tags+xml"/>
  <Override PartName="/ppt/tags/tag860.xml" ContentType="application/vnd.openxmlformats-officedocument.presentationml.tags+xml"/>
  <Override PartName="/ppt/tags/tag861.xml" ContentType="application/vnd.openxmlformats-officedocument.presentationml.tags+xml"/>
  <Override PartName="/ppt/tags/tag862.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359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5"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tags" Target="tags/tag862.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9285" name="幻灯片图像占位符 1"/>
          <p:cNvSpPr>
            <a:spLocks noGrp="1" noRot="1" noChangeAspect="1"/>
          </p:cNvSpPr>
          <p:nvPr>
            <p:ph type="sldImg"/>
          </p:nvPr>
        </p:nvSpPr>
        <p:spPr/>
      </p:sp>
      <p:sp>
        <p:nvSpPr>
          <p:cNvPr id="1049287" name="备注占位符 2"/>
          <p:cNvSpPr>
            <a:spLocks noGrp="1"/>
          </p:cNvSpPr>
          <p:nvPr>
            <p:ph type="body" idx="1"/>
          </p:nvPr>
        </p:nvSpPr>
        <p:spPr/>
        <p:txBody>
          <a:bodyPr/>
          <a:lstStyle/>
          <a:p>
            <a:endParaRPr lang="zh-CN" altLang="en-US"/>
          </a:p>
        </p:txBody>
      </p:sp>
      <p:sp>
        <p:nvSpPr>
          <p:cNvPr id="1049289"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710" name="幻灯片图像占位符 1"/>
          <p:cNvSpPr>
            <a:spLocks noGrp="1" noRot="1" noChangeAspect="1"/>
          </p:cNvSpPr>
          <p:nvPr>
            <p:ph type="sldImg"/>
          </p:nvPr>
        </p:nvSpPr>
        <p:spPr/>
      </p:sp>
      <p:sp>
        <p:nvSpPr>
          <p:cNvPr id="1048712" name="备注占位符 2"/>
          <p:cNvSpPr>
            <a:spLocks noGrp="1"/>
          </p:cNvSpPr>
          <p:nvPr>
            <p:ph type="body" idx="1"/>
          </p:nvPr>
        </p:nvSpPr>
        <p:spPr/>
        <p:txBody>
          <a:bodyPr/>
          <a:lstStyle/>
          <a:p>
            <a:endParaRPr lang="zh-CN" altLang="en-US"/>
          </a:p>
        </p:txBody>
      </p:sp>
      <p:sp>
        <p:nvSpPr>
          <p:cNvPr id="104871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tags" Target="../tags/tag30.xml" /><Relationship Id="rId31" Type="http://schemas.openxmlformats.org/officeDocument/2006/relationships/tags" Target="../tags/tag31.xml" /><Relationship Id="rId32" Type="http://schemas.openxmlformats.org/officeDocument/2006/relationships/tags" Target="../tags/tag32.xml" /><Relationship Id="rId33" Type="http://schemas.openxmlformats.org/officeDocument/2006/relationships/tags" Target="../tags/tag33.xml" /><Relationship Id="rId34" Type="http://schemas.openxmlformats.org/officeDocument/2006/relationships/tags" Target="../tags/tag34.xml" /><Relationship Id="rId35" Type="http://schemas.openxmlformats.org/officeDocument/2006/relationships/tags" Target="../tags/tag35.xml" /><Relationship Id="rId36" Type="http://schemas.openxmlformats.org/officeDocument/2006/relationships/tags" Target="../tags/tag36.xml" /><Relationship Id="rId37" Type="http://schemas.openxmlformats.org/officeDocument/2006/relationships/tags" Target="../tags/tag37.xml" /><Relationship Id="rId38" Type="http://schemas.openxmlformats.org/officeDocument/2006/relationships/tags" Target="../tags/tag38.xml" /><Relationship Id="rId39" Type="http://schemas.openxmlformats.org/officeDocument/2006/relationships/tags" Target="../tags/tag39.xml" /><Relationship Id="rId4" Type="http://schemas.openxmlformats.org/officeDocument/2006/relationships/tags" Target="../tags/tag4.xml" /><Relationship Id="rId40" Type="http://schemas.openxmlformats.org/officeDocument/2006/relationships/tags" Target="../tags/tag40.xml" /><Relationship Id="rId41" Type="http://schemas.openxmlformats.org/officeDocument/2006/relationships/tags" Target="../tags/tag41.xml" /><Relationship Id="rId42" Type="http://schemas.openxmlformats.org/officeDocument/2006/relationships/tags" Target="../tags/tag42.xml" /><Relationship Id="rId43" Type="http://schemas.openxmlformats.org/officeDocument/2006/relationships/tags" Target="../tags/tag43.xml" /><Relationship Id="rId44" Type="http://schemas.openxmlformats.org/officeDocument/2006/relationships/tags" Target="../tags/tag44.xml" /><Relationship Id="rId45" Type="http://schemas.openxmlformats.org/officeDocument/2006/relationships/tags" Target="../tags/tag45.xml" /><Relationship Id="rId46" Type="http://schemas.openxmlformats.org/officeDocument/2006/relationships/tags" Target="../tags/tag46.xml" /><Relationship Id="rId47" Type="http://schemas.openxmlformats.org/officeDocument/2006/relationships/tags" Target="../tags/tag47.xml" /><Relationship Id="rId48" Type="http://schemas.openxmlformats.org/officeDocument/2006/relationships/tags" Target="../tags/tag48.xml" /><Relationship Id="rId49" Type="http://schemas.openxmlformats.org/officeDocument/2006/relationships/tags" Target="../tags/tag49.xml" /><Relationship Id="rId5" Type="http://schemas.openxmlformats.org/officeDocument/2006/relationships/tags" Target="../tags/tag5.xml" /><Relationship Id="rId50" Type="http://schemas.openxmlformats.org/officeDocument/2006/relationships/tags" Target="../tags/tag50.xml" /><Relationship Id="rId51" Type="http://schemas.openxmlformats.org/officeDocument/2006/relationships/tags" Target="../tags/tag51.xml" /><Relationship Id="rId52" Type="http://schemas.openxmlformats.org/officeDocument/2006/relationships/tags" Target="../tags/tag52.xml" /><Relationship Id="rId53" Type="http://schemas.openxmlformats.org/officeDocument/2006/relationships/tags" Target="../tags/tag53.xml" /><Relationship Id="rId54" Type="http://schemas.openxmlformats.org/officeDocument/2006/relationships/tags" Target="../tags/tag54.xml" /><Relationship Id="rId55" Type="http://schemas.openxmlformats.org/officeDocument/2006/relationships/tags" Target="../tags/tag55.xml" /><Relationship Id="rId56" Type="http://schemas.openxmlformats.org/officeDocument/2006/relationships/tags" Target="../tags/tag56.xml" /><Relationship Id="rId57" Type="http://schemas.openxmlformats.org/officeDocument/2006/relationships/tags" Target="../tags/tag57.xml" /><Relationship Id="rId58" Type="http://schemas.openxmlformats.org/officeDocument/2006/relationships/tags" Target="../tags/tag58.xml" /><Relationship Id="rId59" Type="http://schemas.openxmlformats.org/officeDocument/2006/relationships/tags" Target="../tags/tag59.xml" /><Relationship Id="rId6" Type="http://schemas.openxmlformats.org/officeDocument/2006/relationships/tags" Target="../tags/tag6.xml" /><Relationship Id="rId60" Type="http://schemas.openxmlformats.org/officeDocument/2006/relationships/tags" Target="../tags/tag60.xml" /><Relationship Id="rId61" Type="http://schemas.openxmlformats.org/officeDocument/2006/relationships/tags" Target="../tags/tag61.xml" /><Relationship Id="rId62" Type="http://schemas.openxmlformats.org/officeDocument/2006/relationships/tags" Target="../tags/tag62.xml" /><Relationship Id="rId63" Type="http://schemas.openxmlformats.org/officeDocument/2006/relationships/tags" Target="../tags/tag63.xml" /><Relationship Id="rId64" Type="http://schemas.openxmlformats.org/officeDocument/2006/relationships/tags" Target="../tags/tag64.xml" /><Relationship Id="rId65" Type="http://schemas.openxmlformats.org/officeDocument/2006/relationships/tags" Target="../tags/tag65.xml" /><Relationship Id="rId66" Type="http://schemas.openxmlformats.org/officeDocument/2006/relationships/tags" Target="../tags/tag66.xml" /><Relationship Id="rId67" Type="http://schemas.openxmlformats.org/officeDocument/2006/relationships/tags" Target="../tags/tag67.xml" /><Relationship Id="rId68" Type="http://schemas.openxmlformats.org/officeDocument/2006/relationships/tags" Target="../tags/tag68.xml" /><Relationship Id="rId69" Type="http://schemas.openxmlformats.org/officeDocument/2006/relationships/tags" Target="../tags/tag69.xml" /><Relationship Id="rId7" Type="http://schemas.openxmlformats.org/officeDocument/2006/relationships/tags" Target="../tags/tag7.xml" /><Relationship Id="rId70" Type="http://schemas.openxmlformats.org/officeDocument/2006/relationships/tags" Target="../tags/tag70.xml" /><Relationship Id="rId71" Type="http://schemas.openxmlformats.org/officeDocument/2006/relationships/tags" Target="../tags/tag71.xml" /><Relationship Id="rId72" Type="http://schemas.openxmlformats.org/officeDocument/2006/relationships/tags" Target="../tags/tag72.xml" /><Relationship Id="rId73" Type="http://schemas.openxmlformats.org/officeDocument/2006/relationships/tags" Target="../tags/tag73.xml" /><Relationship Id="rId74" Type="http://schemas.openxmlformats.org/officeDocument/2006/relationships/tags" Target="../tags/tag74.xml" /><Relationship Id="rId75" Type="http://schemas.openxmlformats.org/officeDocument/2006/relationships/tags" Target="../tags/tag75.xml" /><Relationship Id="rId76" Type="http://schemas.openxmlformats.org/officeDocument/2006/relationships/tags" Target="../tags/tag76.xml" /><Relationship Id="rId77" Type="http://schemas.openxmlformats.org/officeDocument/2006/relationships/tags" Target="../tags/tag77.xml" /><Relationship Id="rId78" Type="http://schemas.openxmlformats.org/officeDocument/2006/relationships/tags" Target="../tags/tag78.xml" /><Relationship Id="rId79" Type="http://schemas.openxmlformats.org/officeDocument/2006/relationships/tags" Target="../tags/tag79.xml" /><Relationship Id="rId8" Type="http://schemas.openxmlformats.org/officeDocument/2006/relationships/tags" Target="../tags/tag8.xml" /><Relationship Id="rId80" Type="http://schemas.openxmlformats.org/officeDocument/2006/relationships/tags" Target="../tags/tag80.xml" /><Relationship Id="rId81" Type="http://schemas.openxmlformats.org/officeDocument/2006/relationships/tags" Target="../tags/tag81.xml" /><Relationship Id="rId82" Type="http://schemas.openxmlformats.org/officeDocument/2006/relationships/tags" Target="../tags/tag82.xml" /><Relationship Id="rId83" Type="http://schemas.openxmlformats.org/officeDocument/2006/relationships/tags" Target="../tags/tag83.xml" /><Relationship Id="rId84" Type="http://schemas.openxmlformats.org/officeDocument/2006/relationships/tags" Target="../tags/tag84.xml" /><Relationship Id="rId85" Type="http://schemas.openxmlformats.org/officeDocument/2006/relationships/image" Target="../media/image1.png" /><Relationship Id="rId86" Type="http://schemas.openxmlformats.org/officeDocument/2006/relationships/tags" Target="../tags/tag85.xml" /><Relationship Id="rId87" Type="http://schemas.openxmlformats.org/officeDocument/2006/relationships/tags" Target="../tags/tag86.xml" /><Relationship Id="rId88" Type="http://schemas.openxmlformats.org/officeDocument/2006/relationships/tags" Target="../tags/tag87.xml" /><Relationship Id="rId89" Type="http://schemas.openxmlformats.org/officeDocument/2006/relationships/tags" Target="../tags/tag88.xml" /><Relationship Id="rId9" Type="http://schemas.openxmlformats.org/officeDocument/2006/relationships/tags" Target="../tags/tag9.xml" /><Relationship Id="rId90" Type="http://schemas.openxmlformats.org/officeDocument/2006/relationships/tags" Target="../tags/tag89.xml" /><Relationship Id="rId91" Type="http://schemas.openxmlformats.org/officeDocument/2006/relationships/tags" Target="../tags/tag90.xml" /><Relationship Id="rId92" Type="http://schemas.openxmlformats.org/officeDocument/2006/relationships/tags" Target="../tags/tag91.xml" /><Relationship Id="rId9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92.xml" /><Relationship Id="rId10" Type="http://schemas.openxmlformats.org/officeDocument/2006/relationships/tags" Target="../tags/tag101.xml" /><Relationship Id="rId11" Type="http://schemas.openxmlformats.org/officeDocument/2006/relationships/tags" Target="../tags/tag102.xml" /><Relationship Id="rId12" Type="http://schemas.openxmlformats.org/officeDocument/2006/relationships/tags" Target="../tags/tag103.xml" /><Relationship Id="rId13" Type="http://schemas.openxmlformats.org/officeDocument/2006/relationships/tags" Target="../tags/tag104.xml" /><Relationship Id="rId14" Type="http://schemas.openxmlformats.org/officeDocument/2006/relationships/tags" Target="../tags/tag105.xml" /><Relationship Id="rId15" Type="http://schemas.openxmlformats.org/officeDocument/2006/relationships/tags" Target="../tags/tag106.xml" /><Relationship Id="rId16" Type="http://schemas.openxmlformats.org/officeDocument/2006/relationships/tags" Target="../tags/tag107.xml" /><Relationship Id="rId17" Type="http://schemas.openxmlformats.org/officeDocument/2006/relationships/tags" Target="../tags/tag108.xml" /><Relationship Id="rId18" Type="http://schemas.openxmlformats.org/officeDocument/2006/relationships/tags" Target="../tags/tag109.xml" /><Relationship Id="rId19" Type="http://schemas.openxmlformats.org/officeDocument/2006/relationships/tags" Target="../tags/tag110.xml" /><Relationship Id="rId2" Type="http://schemas.openxmlformats.org/officeDocument/2006/relationships/tags" Target="../tags/tag93.xml" /><Relationship Id="rId20" Type="http://schemas.openxmlformats.org/officeDocument/2006/relationships/tags" Target="../tags/tag111.xml" /><Relationship Id="rId21" Type="http://schemas.openxmlformats.org/officeDocument/2006/relationships/tags" Target="../tags/tag112.xml" /><Relationship Id="rId22" Type="http://schemas.openxmlformats.org/officeDocument/2006/relationships/tags" Target="../tags/tag113.xml" /><Relationship Id="rId23" Type="http://schemas.openxmlformats.org/officeDocument/2006/relationships/tags" Target="../tags/tag114.xml" /><Relationship Id="rId24" Type="http://schemas.openxmlformats.org/officeDocument/2006/relationships/tags" Target="../tags/tag115.xml" /><Relationship Id="rId25" Type="http://schemas.openxmlformats.org/officeDocument/2006/relationships/tags" Target="../tags/tag116.xml" /><Relationship Id="rId26" Type="http://schemas.openxmlformats.org/officeDocument/2006/relationships/tags" Target="../tags/tag117.xml" /><Relationship Id="rId27" Type="http://schemas.openxmlformats.org/officeDocument/2006/relationships/tags" Target="../tags/tag118.xml" /><Relationship Id="rId28" Type="http://schemas.openxmlformats.org/officeDocument/2006/relationships/tags" Target="../tags/tag119.xml" /><Relationship Id="rId29" Type="http://schemas.openxmlformats.org/officeDocument/2006/relationships/tags" Target="../tags/tag120.xml" /><Relationship Id="rId3" Type="http://schemas.openxmlformats.org/officeDocument/2006/relationships/tags" Target="../tags/tag94.xml" /><Relationship Id="rId30" Type="http://schemas.openxmlformats.org/officeDocument/2006/relationships/tags" Target="../tags/tag121.xml" /><Relationship Id="rId31" Type="http://schemas.openxmlformats.org/officeDocument/2006/relationships/tags" Target="../tags/tag122.xml" /><Relationship Id="rId32" Type="http://schemas.openxmlformats.org/officeDocument/2006/relationships/tags" Target="../tags/tag123.xml" /><Relationship Id="rId33" Type="http://schemas.openxmlformats.org/officeDocument/2006/relationships/tags" Target="../tags/tag124.xml" /><Relationship Id="rId34" Type="http://schemas.openxmlformats.org/officeDocument/2006/relationships/tags" Target="../tags/tag125.xml" /><Relationship Id="rId35" Type="http://schemas.openxmlformats.org/officeDocument/2006/relationships/tags" Target="../tags/tag126.xml" /><Relationship Id="rId36" Type="http://schemas.openxmlformats.org/officeDocument/2006/relationships/tags" Target="../tags/tag127.xml" /><Relationship Id="rId37" Type="http://schemas.openxmlformats.org/officeDocument/2006/relationships/tags" Target="../tags/tag128.xml" /><Relationship Id="rId38" Type="http://schemas.openxmlformats.org/officeDocument/2006/relationships/tags" Target="../tags/tag129.xml" /><Relationship Id="rId39" Type="http://schemas.openxmlformats.org/officeDocument/2006/relationships/tags" Target="../tags/tag130.xml" /><Relationship Id="rId4" Type="http://schemas.openxmlformats.org/officeDocument/2006/relationships/tags" Target="../tags/tag95.xml" /><Relationship Id="rId40" Type="http://schemas.openxmlformats.org/officeDocument/2006/relationships/tags" Target="../tags/tag131.xml" /><Relationship Id="rId41" Type="http://schemas.openxmlformats.org/officeDocument/2006/relationships/tags" Target="../tags/tag132.xml" /><Relationship Id="rId42" Type="http://schemas.openxmlformats.org/officeDocument/2006/relationships/tags" Target="../tags/tag133.xml" /><Relationship Id="rId43" Type="http://schemas.openxmlformats.org/officeDocument/2006/relationships/tags" Target="../tags/tag134.xml" /><Relationship Id="rId44" Type="http://schemas.openxmlformats.org/officeDocument/2006/relationships/tags" Target="../tags/tag135.xml" /><Relationship Id="rId45" Type="http://schemas.openxmlformats.org/officeDocument/2006/relationships/tags" Target="../tags/tag136.xml" /><Relationship Id="rId46" Type="http://schemas.openxmlformats.org/officeDocument/2006/relationships/tags" Target="../tags/tag137.xml" /><Relationship Id="rId47" Type="http://schemas.openxmlformats.org/officeDocument/2006/relationships/tags" Target="../tags/tag138.xml" /><Relationship Id="rId48" Type="http://schemas.openxmlformats.org/officeDocument/2006/relationships/slideMaster" Target="../slideMasters/slideMaster2.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tags" Target="../tags/tag99.xml" /><Relationship Id="rId9" Type="http://schemas.openxmlformats.org/officeDocument/2006/relationships/tags" Target="../tags/tag100.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39.xml" /><Relationship Id="rId10" Type="http://schemas.openxmlformats.org/officeDocument/2006/relationships/tags" Target="../tags/tag147.xml" /><Relationship Id="rId11" Type="http://schemas.openxmlformats.org/officeDocument/2006/relationships/tags" Target="../tags/tag148.xml" /><Relationship Id="rId12" Type="http://schemas.openxmlformats.org/officeDocument/2006/relationships/tags" Target="../tags/tag149.xml" /><Relationship Id="rId13" Type="http://schemas.openxmlformats.org/officeDocument/2006/relationships/tags" Target="../tags/tag150.xml" /><Relationship Id="rId14" Type="http://schemas.openxmlformats.org/officeDocument/2006/relationships/tags" Target="../tags/tag151.xml" /><Relationship Id="rId15" Type="http://schemas.openxmlformats.org/officeDocument/2006/relationships/tags" Target="../tags/tag152.xml" /><Relationship Id="rId16" Type="http://schemas.openxmlformats.org/officeDocument/2006/relationships/tags" Target="../tags/tag153.xml" /><Relationship Id="rId17" Type="http://schemas.openxmlformats.org/officeDocument/2006/relationships/tags" Target="../tags/tag154.xml" /><Relationship Id="rId18" Type="http://schemas.openxmlformats.org/officeDocument/2006/relationships/tags" Target="../tags/tag155.xml" /><Relationship Id="rId19" Type="http://schemas.openxmlformats.org/officeDocument/2006/relationships/tags" Target="../tags/tag156.xml" /><Relationship Id="rId2" Type="http://schemas.openxmlformats.org/officeDocument/2006/relationships/image" Target="../media/image1.png" /><Relationship Id="rId20" Type="http://schemas.openxmlformats.org/officeDocument/2006/relationships/tags" Target="../tags/tag157.xml" /><Relationship Id="rId21" Type="http://schemas.openxmlformats.org/officeDocument/2006/relationships/tags" Target="../tags/tag158.xml" /><Relationship Id="rId22" Type="http://schemas.openxmlformats.org/officeDocument/2006/relationships/tags" Target="../tags/tag159.xml" /><Relationship Id="rId23" Type="http://schemas.openxmlformats.org/officeDocument/2006/relationships/tags" Target="../tags/tag160.xml" /><Relationship Id="rId24" Type="http://schemas.openxmlformats.org/officeDocument/2006/relationships/tags" Target="../tags/tag161.xml" /><Relationship Id="rId25" Type="http://schemas.openxmlformats.org/officeDocument/2006/relationships/tags" Target="../tags/tag162.xml" /><Relationship Id="rId26" Type="http://schemas.openxmlformats.org/officeDocument/2006/relationships/tags" Target="../tags/tag163.xml" /><Relationship Id="rId27" Type="http://schemas.openxmlformats.org/officeDocument/2006/relationships/tags" Target="../tags/tag164.xml" /><Relationship Id="rId28" Type="http://schemas.openxmlformats.org/officeDocument/2006/relationships/tags" Target="../tags/tag165.xml" /><Relationship Id="rId29" Type="http://schemas.openxmlformats.org/officeDocument/2006/relationships/tags" Target="../tags/tag166.xml" /><Relationship Id="rId3" Type="http://schemas.openxmlformats.org/officeDocument/2006/relationships/tags" Target="../tags/tag140.xml" /><Relationship Id="rId30" Type="http://schemas.openxmlformats.org/officeDocument/2006/relationships/tags" Target="../tags/tag167.xml" /><Relationship Id="rId31" Type="http://schemas.openxmlformats.org/officeDocument/2006/relationships/tags" Target="../tags/tag168.xml" /><Relationship Id="rId32" Type="http://schemas.openxmlformats.org/officeDocument/2006/relationships/tags" Target="../tags/tag169.xml" /><Relationship Id="rId33" Type="http://schemas.openxmlformats.org/officeDocument/2006/relationships/tags" Target="../tags/tag170.xml" /><Relationship Id="rId34" Type="http://schemas.openxmlformats.org/officeDocument/2006/relationships/tags" Target="../tags/tag171.xml" /><Relationship Id="rId35" Type="http://schemas.openxmlformats.org/officeDocument/2006/relationships/tags" Target="../tags/tag172.xml" /><Relationship Id="rId36" Type="http://schemas.openxmlformats.org/officeDocument/2006/relationships/tags" Target="../tags/tag173.xml" /><Relationship Id="rId37" Type="http://schemas.openxmlformats.org/officeDocument/2006/relationships/tags" Target="../tags/tag174.xml" /><Relationship Id="rId38" Type="http://schemas.openxmlformats.org/officeDocument/2006/relationships/tags" Target="../tags/tag175.xml" /><Relationship Id="rId39" Type="http://schemas.openxmlformats.org/officeDocument/2006/relationships/tags" Target="../tags/tag176.xml" /><Relationship Id="rId4" Type="http://schemas.openxmlformats.org/officeDocument/2006/relationships/tags" Target="../tags/tag141.xml" /><Relationship Id="rId40" Type="http://schemas.openxmlformats.org/officeDocument/2006/relationships/tags" Target="../tags/tag177.xml" /><Relationship Id="rId41" Type="http://schemas.openxmlformats.org/officeDocument/2006/relationships/tags" Target="../tags/tag178.xml" /><Relationship Id="rId42" Type="http://schemas.openxmlformats.org/officeDocument/2006/relationships/tags" Target="../tags/tag179.xml" /><Relationship Id="rId43" Type="http://schemas.openxmlformats.org/officeDocument/2006/relationships/tags" Target="../tags/tag180.xml" /><Relationship Id="rId44" Type="http://schemas.openxmlformats.org/officeDocument/2006/relationships/tags" Target="../tags/tag181.xml" /><Relationship Id="rId45" Type="http://schemas.openxmlformats.org/officeDocument/2006/relationships/tags" Target="../tags/tag182.xml" /><Relationship Id="rId46" Type="http://schemas.openxmlformats.org/officeDocument/2006/relationships/tags" Target="../tags/tag183.xml" /><Relationship Id="rId47" Type="http://schemas.openxmlformats.org/officeDocument/2006/relationships/tags" Target="../tags/tag184.xml" /><Relationship Id="rId48" Type="http://schemas.openxmlformats.org/officeDocument/2006/relationships/tags" Target="../tags/tag185.xml" /><Relationship Id="rId49" Type="http://schemas.openxmlformats.org/officeDocument/2006/relationships/slideMaster" Target="../slideMasters/slideMaster2.xml" /><Relationship Id="rId5" Type="http://schemas.openxmlformats.org/officeDocument/2006/relationships/tags" Target="../tags/tag142.xml" /><Relationship Id="rId6" Type="http://schemas.openxmlformats.org/officeDocument/2006/relationships/tags" Target="../tags/tag143.xml" /><Relationship Id="rId7" Type="http://schemas.openxmlformats.org/officeDocument/2006/relationships/tags" Target="../tags/tag144.xml" /><Relationship Id="rId8" Type="http://schemas.openxmlformats.org/officeDocument/2006/relationships/tags" Target="../tags/tag145.xml" /><Relationship Id="rId9" Type="http://schemas.openxmlformats.org/officeDocument/2006/relationships/tags" Target="../tags/tag146.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86.xml" /><Relationship Id="rId10" Type="http://schemas.openxmlformats.org/officeDocument/2006/relationships/tags" Target="../tags/tag194.xml" /><Relationship Id="rId11" Type="http://schemas.openxmlformats.org/officeDocument/2006/relationships/tags" Target="../tags/tag195.xml" /><Relationship Id="rId12" Type="http://schemas.openxmlformats.org/officeDocument/2006/relationships/tags" Target="../tags/tag196.xml" /><Relationship Id="rId13" Type="http://schemas.openxmlformats.org/officeDocument/2006/relationships/tags" Target="../tags/tag197.xml" /><Relationship Id="rId14" Type="http://schemas.openxmlformats.org/officeDocument/2006/relationships/tags" Target="../tags/tag198.xml" /><Relationship Id="rId15" Type="http://schemas.openxmlformats.org/officeDocument/2006/relationships/tags" Target="../tags/tag199.xml" /><Relationship Id="rId16" Type="http://schemas.openxmlformats.org/officeDocument/2006/relationships/tags" Target="../tags/tag200.xml" /><Relationship Id="rId17" Type="http://schemas.openxmlformats.org/officeDocument/2006/relationships/tags" Target="../tags/tag201.xml" /><Relationship Id="rId18" Type="http://schemas.openxmlformats.org/officeDocument/2006/relationships/tags" Target="../tags/tag202.xml" /><Relationship Id="rId19" Type="http://schemas.openxmlformats.org/officeDocument/2006/relationships/tags" Target="../tags/tag203.xml" /><Relationship Id="rId2" Type="http://schemas.openxmlformats.org/officeDocument/2006/relationships/tags" Target="../tags/tag187.xml" /><Relationship Id="rId20" Type="http://schemas.openxmlformats.org/officeDocument/2006/relationships/tags" Target="../tags/tag204.xml" /><Relationship Id="rId21" Type="http://schemas.openxmlformats.org/officeDocument/2006/relationships/tags" Target="../tags/tag205.xml" /><Relationship Id="rId22" Type="http://schemas.openxmlformats.org/officeDocument/2006/relationships/tags" Target="../tags/tag206.xml" /><Relationship Id="rId23" Type="http://schemas.openxmlformats.org/officeDocument/2006/relationships/tags" Target="../tags/tag207.xml" /><Relationship Id="rId24" Type="http://schemas.openxmlformats.org/officeDocument/2006/relationships/tags" Target="../tags/tag208.xml" /><Relationship Id="rId25" Type="http://schemas.openxmlformats.org/officeDocument/2006/relationships/tags" Target="../tags/tag209.xml" /><Relationship Id="rId26" Type="http://schemas.openxmlformats.org/officeDocument/2006/relationships/tags" Target="../tags/tag210.xml" /><Relationship Id="rId27" Type="http://schemas.openxmlformats.org/officeDocument/2006/relationships/tags" Target="../tags/tag211.xml" /><Relationship Id="rId28" Type="http://schemas.openxmlformats.org/officeDocument/2006/relationships/tags" Target="../tags/tag212.xml" /><Relationship Id="rId29" Type="http://schemas.openxmlformats.org/officeDocument/2006/relationships/tags" Target="../tags/tag213.xml" /><Relationship Id="rId3" Type="http://schemas.openxmlformats.org/officeDocument/2006/relationships/tags" Target="../tags/tag188.xml" /><Relationship Id="rId30" Type="http://schemas.openxmlformats.org/officeDocument/2006/relationships/tags" Target="../tags/tag214.xml" /><Relationship Id="rId31" Type="http://schemas.openxmlformats.org/officeDocument/2006/relationships/tags" Target="../tags/tag215.xml" /><Relationship Id="rId32" Type="http://schemas.openxmlformats.org/officeDocument/2006/relationships/tags" Target="../tags/tag216.xml" /><Relationship Id="rId33" Type="http://schemas.openxmlformats.org/officeDocument/2006/relationships/tags" Target="../tags/tag217.xml" /><Relationship Id="rId34" Type="http://schemas.openxmlformats.org/officeDocument/2006/relationships/tags" Target="../tags/tag218.xml" /><Relationship Id="rId35" Type="http://schemas.openxmlformats.org/officeDocument/2006/relationships/tags" Target="../tags/tag219.xml" /><Relationship Id="rId36" Type="http://schemas.openxmlformats.org/officeDocument/2006/relationships/tags" Target="../tags/tag220.xml" /><Relationship Id="rId37" Type="http://schemas.openxmlformats.org/officeDocument/2006/relationships/tags" Target="../tags/tag221.xml" /><Relationship Id="rId38" Type="http://schemas.openxmlformats.org/officeDocument/2006/relationships/tags" Target="../tags/tag222.xml" /><Relationship Id="rId39" Type="http://schemas.openxmlformats.org/officeDocument/2006/relationships/tags" Target="../tags/tag223.xml" /><Relationship Id="rId4" Type="http://schemas.openxmlformats.org/officeDocument/2006/relationships/image" Target="../media/image1.png" /><Relationship Id="rId40" Type="http://schemas.openxmlformats.org/officeDocument/2006/relationships/tags" Target="../tags/tag224.xml" /><Relationship Id="rId41" Type="http://schemas.openxmlformats.org/officeDocument/2006/relationships/tags" Target="../tags/tag225.xml" /><Relationship Id="rId42" Type="http://schemas.openxmlformats.org/officeDocument/2006/relationships/tags" Target="../tags/tag226.xml" /><Relationship Id="rId43" Type="http://schemas.openxmlformats.org/officeDocument/2006/relationships/tags" Target="../tags/tag227.xml" /><Relationship Id="rId44" Type="http://schemas.openxmlformats.org/officeDocument/2006/relationships/tags" Target="../tags/tag228.xml" /><Relationship Id="rId45" Type="http://schemas.openxmlformats.org/officeDocument/2006/relationships/tags" Target="../tags/tag229.xml" /><Relationship Id="rId46" Type="http://schemas.openxmlformats.org/officeDocument/2006/relationships/tags" Target="../tags/tag230.xml" /><Relationship Id="rId47" Type="http://schemas.openxmlformats.org/officeDocument/2006/relationships/tags" Target="../tags/tag231.xml" /><Relationship Id="rId48" Type="http://schemas.openxmlformats.org/officeDocument/2006/relationships/tags" Target="../tags/tag232.xml" /><Relationship Id="rId49" Type="http://schemas.openxmlformats.org/officeDocument/2006/relationships/tags" Target="../tags/tag233.xml" /><Relationship Id="rId5" Type="http://schemas.openxmlformats.org/officeDocument/2006/relationships/tags" Target="../tags/tag189.xml" /><Relationship Id="rId50" Type="http://schemas.openxmlformats.org/officeDocument/2006/relationships/tags" Target="../tags/tag234.xml" /><Relationship Id="rId51" Type="http://schemas.openxmlformats.org/officeDocument/2006/relationships/tags" Target="../tags/tag235.xml" /><Relationship Id="rId52" Type="http://schemas.openxmlformats.org/officeDocument/2006/relationships/tags" Target="../tags/tag236.xml" /><Relationship Id="rId53" Type="http://schemas.openxmlformats.org/officeDocument/2006/relationships/tags" Target="../tags/tag237.xml" /><Relationship Id="rId54" Type="http://schemas.openxmlformats.org/officeDocument/2006/relationships/tags" Target="../tags/tag238.xml" /><Relationship Id="rId55" Type="http://schemas.openxmlformats.org/officeDocument/2006/relationships/tags" Target="../tags/tag239.xml" /><Relationship Id="rId56" Type="http://schemas.openxmlformats.org/officeDocument/2006/relationships/tags" Target="../tags/tag240.xml" /><Relationship Id="rId57" Type="http://schemas.openxmlformats.org/officeDocument/2006/relationships/tags" Target="../tags/tag241.xml" /><Relationship Id="rId58" Type="http://schemas.openxmlformats.org/officeDocument/2006/relationships/tags" Target="../tags/tag242.xml" /><Relationship Id="rId59" Type="http://schemas.openxmlformats.org/officeDocument/2006/relationships/tags" Target="../tags/tag243.xml" /><Relationship Id="rId6" Type="http://schemas.openxmlformats.org/officeDocument/2006/relationships/tags" Target="../tags/tag190.xml" /><Relationship Id="rId60" Type="http://schemas.openxmlformats.org/officeDocument/2006/relationships/tags" Target="../tags/tag244.xml" /><Relationship Id="rId61" Type="http://schemas.openxmlformats.org/officeDocument/2006/relationships/tags" Target="../tags/tag245.xml" /><Relationship Id="rId62" Type="http://schemas.openxmlformats.org/officeDocument/2006/relationships/tags" Target="../tags/tag246.xml" /><Relationship Id="rId63" Type="http://schemas.openxmlformats.org/officeDocument/2006/relationships/tags" Target="../tags/tag247.xml" /><Relationship Id="rId64" Type="http://schemas.openxmlformats.org/officeDocument/2006/relationships/tags" Target="../tags/tag248.xml" /><Relationship Id="rId65" Type="http://schemas.openxmlformats.org/officeDocument/2006/relationships/tags" Target="../tags/tag249.xml" /><Relationship Id="rId66" Type="http://schemas.openxmlformats.org/officeDocument/2006/relationships/tags" Target="../tags/tag250.xml" /><Relationship Id="rId67" Type="http://schemas.openxmlformats.org/officeDocument/2006/relationships/tags" Target="../tags/tag251.xml" /><Relationship Id="rId68" Type="http://schemas.openxmlformats.org/officeDocument/2006/relationships/tags" Target="../tags/tag252.xml" /><Relationship Id="rId69" Type="http://schemas.openxmlformats.org/officeDocument/2006/relationships/tags" Target="../tags/tag253.xml" /><Relationship Id="rId7" Type="http://schemas.openxmlformats.org/officeDocument/2006/relationships/tags" Target="../tags/tag191.xml" /><Relationship Id="rId70" Type="http://schemas.openxmlformats.org/officeDocument/2006/relationships/tags" Target="../tags/tag254.xml" /><Relationship Id="rId71" Type="http://schemas.openxmlformats.org/officeDocument/2006/relationships/tags" Target="../tags/tag255.xml" /><Relationship Id="rId72" Type="http://schemas.openxmlformats.org/officeDocument/2006/relationships/tags" Target="../tags/tag256.xml" /><Relationship Id="rId73" Type="http://schemas.openxmlformats.org/officeDocument/2006/relationships/tags" Target="../tags/tag257.xml" /><Relationship Id="rId74" Type="http://schemas.openxmlformats.org/officeDocument/2006/relationships/tags" Target="../tags/tag258.xml" /><Relationship Id="rId75" Type="http://schemas.openxmlformats.org/officeDocument/2006/relationships/tags" Target="../tags/tag259.xml" /><Relationship Id="rId76" Type="http://schemas.openxmlformats.org/officeDocument/2006/relationships/tags" Target="../tags/tag260.xml" /><Relationship Id="rId77" Type="http://schemas.openxmlformats.org/officeDocument/2006/relationships/tags" Target="../tags/tag261.xml" /><Relationship Id="rId78" Type="http://schemas.openxmlformats.org/officeDocument/2006/relationships/tags" Target="../tags/tag262.xml" /><Relationship Id="rId79" Type="http://schemas.openxmlformats.org/officeDocument/2006/relationships/tags" Target="../tags/tag263.xml" /><Relationship Id="rId8" Type="http://schemas.openxmlformats.org/officeDocument/2006/relationships/tags" Target="../tags/tag192.xml" /><Relationship Id="rId80" Type="http://schemas.openxmlformats.org/officeDocument/2006/relationships/tags" Target="../tags/tag264.xml" /><Relationship Id="rId81" Type="http://schemas.openxmlformats.org/officeDocument/2006/relationships/tags" Target="../tags/tag265.xml" /><Relationship Id="rId82" Type="http://schemas.openxmlformats.org/officeDocument/2006/relationships/tags" Target="../tags/tag266.xml" /><Relationship Id="rId83" Type="http://schemas.openxmlformats.org/officeDocument/2006/relationships/tags" Target="../tags/tag267.xml" /><Relationship Id="rId84" Type="http://schemas.openxmlformats.org/officeDocument/2006/relationships/tags" Target="../tags/tag268.xml" /><Relationship Id="rId85" Type="http://schemas.openxmlformats.org/officeDocument/2006/relationships/tags" Target="../tags/tag269.xml" /><Relationship Id="rId86" Type="http://schemas.openxmlformats.org/officeDocument/2006/relationships/tags" Target="../tags/tag270.xml" /><Relationship Id="rId87" Type="http://schemas.openxmlformats.org/officeDocument/2006/relationships/tags" Target="../tags/tag271.xml" /><Relationship Id="rId88" Type="http://schemas.openxmlformats.org/officeDocument/2006/relationships/tags" Target="../tags/tag272.xml" /><Relationship Id="rId89" Type="http://schemas.openxmlformats.org/officeDocument/2006/relationships/tags" Target="../tags/tag273.xml" /><Relationship Id="rId9" Type="http://schemas.openxmlformats.org/officeDocument/2006/relationships/tags" Target="../tags/tag193.xml" /><Relationship Id="rId90" Type="http://schemas.openxmlformats.org/officeDocument/2006/relationships/tags" Target="../tags/tag274.xml" /><Relationship Id="rId91" Type="http://schemas.openxmlformats.org/officeDocument/2006/relationships/tags" Target="../tags/tag275.xml" /><Relationship Id="rId92" Type="http://schemas.openxmlformats.org/officeDocument/2006/relationships/tags" Target="../tags/tag276.xml" /><Relationship Id="rId9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77.xml" /><Relationship Id="rId10" Type="http://schemas.openxmlformats.org/officeDocument/2006/relationships/tags" Target="../tags/tag286.xml" /><Relationship Id="rId11" Type="http://schemas.openxmlformats.org/officeDocument/2006/relationships/tags" Target="../tags/tag287.xml" /><Relationship Id="rId12" Type="http://schemas.openxmlformats.org/officeDocument/2006/relationships/tags" Target="../tags/tag288.xml" /><Relationship Id="rId13" Type="http://schemas.openxmlformats.org/officeDocument/2006/relationships/tags" Target="../tags/tag289.xml" /><Relationship Id="rId14" Type="http://schemas.openxmlformats.org/officeDocument/2006/relationships/tags" Target="../tags/tag290.xml" /><Relationship Id="rId15" Type="http://schemas.openxmlformats.org/officeDocument/2006/relationships/tags" Target="../tags/tag291.xml" /><Relationship Id="rId16" Type="http://schemas.openxmlformats.org/officeDocument/2006/relationships/tags" Target="../tags/tag292.xml" /><Relationship Id="rId17" Type="http://schemas.openxmlformats.org/officeDocument/2006/relationships/tags" Target="../tags/tag293.xml" /><Relationship Id="rId18" Type="http://schemas.openxmlformats.org/officeDocument/2006/relationships/tags" Target="../tags/tag294.xml" /><Relationship Id="rId19" Type="http://schemas.openxmlformats.org/officeDocument/2006/relationships/tags" Target="../tags/tag295.xml" /><Relationship Id="rId2" Type="http://schemas.openxmlformats.org/officeDocument/2006/relationships/tags" Target="../tags/tag278.xml" /><Relationship Id="rId20" Type="http://schemas.openxmlformats.org/officeDocument/2006/relationships/tags" Target="../tags/tag296.xml" /><Relationship Id="rId21" Type="http://schemas.openxmlformats.org/officeDocument/2006/relationships/tags" Target="../tags/tag297.xml" /><Relationship Id="rId22" Type="http://schemas.openxmlformats.org/officeDocument/2006/relationships/tags" Target="../tags/tag298.xml" /><Relationship Id="rId23" Type="http://schemas.openxmlformats.org/officeDocument/2006/relationships/tags" Target="../tags/tag299.xml" /><Relationship Id="rId24" Type="http://schemas.openxmlformats.org/officeDocument/2006/relationships/tags" Target="../tags/tag300.xml" /><Relationship Id="rId25" Type="http://schemas.openxmlformats.org/officeDocument/2006/relationships/tags" Target="../tags/tag301.xml" /><Relationship Id="rId26" Type="http://schemas.openxmlformats.org/officeDocument/2006/relationships/tags" Target="../tags/tag302.xml" /><Relationship Id="rId27" Type="http://schemas.openxmlformats.org/officeDocument/2006/relationships/tags" Target="../tags/tag303.xml" /><Relationship Id="rId28" Type="http://schemas.openxmlformats.org/officeDocument/2006/relationships/tags" Target="../tags/tag304.xml" /><Relationship Id="rId29" Type="http://schemas.openxmlformats.org/officeDocument/2006/relationships/tags" Target="../tags/tag305.xml" /><Relationship Id="rId3" Type="http://schemas.openxmlformats.org/officeDocument/2006/relationships/tags" Target="../tags/tag279.xml" /><Relationship Id="rId30" Type="http://schemas.openxmlformats.org/officeDocument/2006/relationships/tags" Target="../tags/tag306.xml" /><Relationship Id="rId31" Type="http://schemas.openxmlformats.org/officeDocument/2006/relationships/tags" Target="../tags/tag307.xml" /><Relationship Id="rId32" Type="http://schemas.openxmlformats.org/officeDocument/2006/relationships/tags" Target="../tags/tag308.xml" /><Relationship Id="rId33" Type="http://schemas.openxmlformats.org/officeDocument/2006/relationships/tags" Target="../tags/tag309.xml" /><Relationship Id="rId34" Type="http://schemas.openxmlformats.org/officeDocument/2006/relationships/tags" Target="../tags/tag310.xml" /><Relationship Id="rId35" Type="http://schemas.openxmlformats.org/officeDocument/2006/relationships/tags" Target="../tags/tag311.xml" /><Relationship Id="rId36" Type="http://schemas.openxmlformats.org/officeDocument/2006/relationships/tags" Target="../tags/tag312.xml" /><Relationship Id="rId37" Type="http://schemas.openxmlformats.org/officeDocument/2006/relationships/tags" Target="../tags/tag313.xml" /><Relationship Id="rId38" Type="http://schemas.openxmlformats.org/officeDocument/2006/relationships/tags" Target="../tags/tag314.xml" /><Relationship Id="rId39" Type="http://schemas.openxmlformats.org/officeDocument/2006/relationships/tags" Target="../tags/tag315.xml" /><Relationship Id="rId4" Type="http://schemas.openxmlformats.org/officeDocument/2006/relationships/tags" Target="../tags/tag280.xml" /><Relationship Id="rId40" Type="http://schemas.openxmlformats.org/officeDocument/2006/relationships/tags" Target="../tags/tag316.xml" /><Relationship Id="rId41" Type="http://schemas.openxmlformats.org/officeDocument/2006/relationships/tags" Target="../tags/tag317.xml" /><Relationship Id="rId42" Type="http://schemas.openxmlformats.org/officeDocument/2006/relationships/tags" Target="../tags/tag318.xml" /><Relationship Id="rId43" Type="http://schemas.openxmlformats.org/officeDocument/2006/relationships/tags" Target="../tags/tag319.xml" /><Relationship Id="rId44" Type="http://schemas.openxmlformats.org/officeDocument/2006/relationships/tags" Target="../tags/tag320.xml" /><Relationship Id="rId45" Type="http://schemas.openxmlformats.org/officeDocument/2006/relationships/tags" Target="../tags/tag321.xml" /><Relationship Id="rId46" Type="http://schemas.openxmlformats.org/officeDocument/2006/relationships/tags" Target="../tags/tag322.xml" /><Relationship Id="rId47" Type="http://schemas.openxmlformats.org/officeDocument/2006/relationships/tags" Target="../tags/tag323.xml" /><Relationship Id="rId48" Type="http://schemas.openxmlformats.org/officeDocument/2006/relationships/tags" Target="../tags/tag324.xml" /><Relationship Id="rId49" Type="http://schemas.openxmlformats.org/officeDocument/2006/relationships/slideMaster" Target="../slideMasters/slideMaster2.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tags" Target="../tags/tag28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25.xml" /><Relationship Id="rId10" Type="http://schemas.openxmlformats.org/officeDocument/2006/relationships/tags" Target="../tags/tag334.xml" /><Relationship Id="rId11" Type="http://schemas.openxmlformats.org/officeDocument/2006/relationships/tags" Target="../tags/tag335.xml" /><Relationship Id="rId12" Type="http://schemas.openxmlformats.org/officeDocument/2006/relationships/tags" Target="../tags/tag336.xml" /><Relationship Id="rId13" Type="http://schemas.openxmlformats.org/officeDocument/2006/relationships/tags" Target="../tags/tag337.xml" /><Relationship Id="rId14" Type="http://schemas.openxmlformats.org/officeDocument/2006/relationships/tags" Target="../tags/tag338.xml" /><Relationship Id="rId15" Type="http://schemas.openxmlformats.org/officeDocument/2006/relationships/tags" Target="../tags/tag339.xml" /><Relationship Id="rId16" Type="http://schemas.openxmlformats.org/officeDocument/2006/relationships/tags" Target="../tags/tag340.xml" /><Relationship Id="rId17" Type="http://schemas.openxmlformats.org/officeDocument/2006/relationships/tags" Target="../tags/tag341.xml" /><Relationship Id="rId18" Type="http://schemas.openxmlformats.org/officeDocument/2006/relationships/tags" Target="../tags/tag342.xml" /><Relationship Id="rId19" Type="http://schemas.openxmlformats.org/officeDocument/2006/relationships/tags" Target="../tags/tag343.xml" /><Relationship Id="rId2" Type="http://schemas.openxmlformats.org/officeDocument/2006/relationships/tags" Target="../tags/tag326.xml" /><Relationship Id="rId20" Type="http://schemas.openxmlformats.org/officeDocument/2006/relationships/tags" Target="../tags/tag344.xml" /><Relationship Id="rId21" Type="http://schemas.openxmlformats.org/officeDocument/2006/relationships/tags" Target="../tags/tag345.xml" /><Relationship Id="rId22" Type="http://schemas.openxmlformats.org/officeDocument/2006/relationships/tags" Target="../tags/tag346.xml" /><Relationship Id="rId23" Type="http://schemas.openxmlformats.org/officeDocument/2006/relationships/tags" Target="../tags/tag347.xml" /><Relationship Id="rId24" Type="http://schemas.openxmlformats.org/officeDocument/2006/relationships/tags" Target="../tags/tag348.xml" /><Relationship Id="rId25" Type="http://schemas.openxmlformats.org/officeDocument/2006/relationships/tags" Target="../tags/tag349.xml" /><Relationship Id="rId26" Type="http://schemas.openxmlformats.org/officeDocument/2006/relationships/tags" Target="../tags/tag350.xml" /><Relationship Id="rId27" Type="http://schemas.openxmlformats.org/officeDocument/2006/relationships/tags" Target="../tags/tag351.xml" /><Relationship Id="rId28" Type="http://schemas.openxmlformats.org/officeDocument/2006/relationships/tags" Target="../tags/tag352.xml" /><Relationship Id="rId29" Type="http://schemas.openxmlformats.org/officeDocument/2006/relationships/tags" Target="../tags/tag353.xml" /><Relationship Id="rId3" Type="http://schemas.openxmlformats.org/officeDocument/2006/relationships/tags" Target="../tags/tag327.xml" /><Relationship Id="rId30" Type="http://schemas.openxmlformats.org/officeDocument/2006/relationships/tags" Target="../tags/tag354.xml" /><Relationship Id="rId31" Type="http://schemas.openxmlformats.org/officeDocument/2006/relationships/tags" Target="../tags/tag355.xml" /><Relationship Id="rId32" Type="http://schemas.openxmlformats.org/officeDocument/2006/relationships/tags" Target="../tags/tag356.xml" /><Relationship Id="rId33" Type="http://schemas.openxmlformats.org/officeDocument/2006/relationships/tags" Target="../tags/tag357.xml" /><Relationship Id="rId34" Type="http://schemas.openxmlformats.org/officeDocument/2006/relationships/tags" Target="../tags/tag358.xml" /><Relationship Id="rId35" Type="http://schemas.openxmlformats.org/officeDocument/2006/relationships/tags" Target="../tags/tag359.xml" /><Relationship Id="rId36" Type="http://schemas.openxmlformats.org/officeDocument/2006/relationships/tags" Target="../tags/tag360.xml" /><Relationship Id="rId37" Type="http://schemas.openxmlformats.org/officeDocument/2006/relationships/tags" Target="../tags/tag361.xml" /><Relationship Id="rId38" Type="http://schemas.openxmlformats.org/officeDocument/2006/relationships/tags" Target="../tags/tag362.xml" /><Relationship Id="rId39" Type="http://schemas.openxmlformats.org/officeDocument/2006/relationships/tags" Target="../tags/tag363.xml" /><Relationship Id="rId4" Type="http://schemas.openxmlformats.org/officeDocument/2006/relationships/tags" Target="../tags/tag328.xml" /><Relationship Id="rId40" Type="http://schemas.openxmlformats.org/officeDocument/2006/relationships/tags" Target="../tags/tag364.xml" /><Relationship Id="rId41" Type="http://schemas.openxmlformats.org/officeDocument/2006/relationships/tags" Target="../tags/tag365.xml" /><Relationship Id="rId42" Type="http://schemas.openxmlformats.org/officeDocument/2006/relationships/tags" Target="../tags/tag366.xml" /><Relationship Id="rId43" Type="http://schemas.openxmlformats.org/officeDocument/2006/relationships/tags" Target="../tags/tag367.xml" /><Relationship Id="rId44" Type="http://schemas.openxmlformats.org/officeDocument/2006/relationships/tags" Target="../tags/tag368.xml" /><Relationship Id="rId45" Type="http://schemas.openxmlformats.org/officeDocument/2006/relationships/tags" Target="../tags/tag369.xml" /><Relationship Id="rId46" Type="http://schemas.openxmlformats.org/officeDocument/2006/relationships/tags" Target="../tags/tag370.xml" /><Relationship Id="rId47" Type="http://schemas.openxmlformats.org/officeDocument/2006/relationships/tags" Target="../tags/tag371.xml" /><Relationship Id="rId48" Type="http://schemas.openxmlformats.org/officeDocument/2006/relationships/tags" Target="../tags/tag372.xml" /><Relationship Id="rId49" Type="http://schemas.openxmlformats.org/officeDocument/2006/relationships/tags" Target="../tags/tag373.xml" /><Relationship Id="rId5" Type="http://schemas.openxmlformats.org/officeDocument/2006/relationships/tags" Target="../tags/tag329.xml" /><Relationship Id="rId50" Type="http://schemas.openxmlformats.org/officeDocument/2006/relationships/tags" Target="../tags/tag374.xml" /><Relationship Id="rId51" Type="http://schemas.openxmlformats.org/officeDocument/2006/relationships/slideMaster" Target="../slideMasters/slideMaster2.xml" /><Relationship Id="rId6" Type="http://schemas.openxmlformats.org/officeDocument/2006/relationships/tags" Target="../tags/tag330.xml" /><Relationship Id="rId7" Type="http://schemas.openxmlformats.org/officeDocument/2006/relationships/tags" Target="../tags/tag331.xml" /><Relationship Id="rId8" Type="http://schemas.openxmlformats.org/officeDocument/2006/relationships/tags" Target="../tags/tag332.xml" /><Relationship Id="rId9" Type="http://schemas.openxmlformats.org/officeDocument/2006/relationships/tags" Target="../tags/tag333.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75.xml" /><Relationship Id="rId10" Type="http://schemas.openxmlformats.org/officeDocument/2006/relationships/tags" Target="../tags/tag384.xml" /><Relationship Id="rId11" Type="http://schemas.openxmlformats.org/officeDocument/2006/relationships/tags" Target="../tags/tag385.xml" /><Relationship Id="rId12" Type="http://schemas.openxmlformats.org/officeDocument/2006/relationships/tags" Target="../tags/tag386.xml" /><Relationship Id="rId13" Type="http://schemas.openxmlformats.org/officeDocument/2006/relationships/tags" Target="../tags/tag387.xml" /><Relationship Id="rId14" Type="http://schemas.openxmlformats.org/officeDocument/2006/relationships/tags" Target="../tags/tag388.xml" /><Relationship Id="rId15" Type="http://schemas.openxmlformats.org/officeDocument/2006/relationships/tags" Target="../tags/tag389.xml" /><Relationship Id="rId16" Type="http://schemas.openxmlformats.org/officeDocument/2006/relationships/tags" Target="../tags/tag390.xml" /><Relationship Id="rId17" Type="http://schemas.openxmlformats.org/officeDocument/2006/relationships/tags" Target="../tags/tag391.xml" /><Relationship Id="rId18" Type="http://schemas.openxmlformats.org/officeDocument/2006/relationships/tags" Target="../tags/tag392.xml" /><Relationship Id="rId19" Type="http://schemas.openxmlformats.org/officeDocument/2006/relationships/tags" Target="../tags/tag393.xml" /><Relationship Id="rId2" Type="http://schemas.openxmlformats.org/officeDocument/2006/relationships/tags" Target="../tags/tag376.xml" /><Relationship Id="rId20" Type="http://schemas.openxmlformats.org/officeDocument/2006/relationships/tags" Target="../tags/tag394.xml" /><Relationship Id="rId21" Type="http://schemas.openxmlformats.org/officeDocument/2006/relationships/tags" Target="../tags/tag395.xml" /><Relationship Id="rId22" Type="http://schemas.openxmlformats.org/officeDocument/2006/relationships/tags" Target="../tags/tag396.xml" /><Relationship Id="rId23" Type="http://schemas.openxmlformats.org/officeDocument/2006/relationships/tags" Target="../tags/tag397.xml" /><Relationship Id="rId24" Type="http://schemas.openxmlformats.org/officeDocument/2006/relationships/tags" Target="../tags/tag398.xml" /><Relationship Id="rId25" Type="http://schemas.openxmlformats.org/officeDocument/2006/relationships/tags" Target="../tags/tag399.xml" /><Relationship Id="rId26" Type="http://schemas.openxmlformats.org/officeDocument/2006/relationships/tags" Target="../tags/tag400.xml" /><Relationship Id="rId27" Type="http://schemas.openxmlformats.org/officeDocument/2006/relationships/tags" Target="../tags/tag401.xml" /><Relationship Id="rId28" Type="http://schemas.openxmlformats.org/officeDocument/2006/relationships/tags" Target="../tags/tag402.xml" /><Relationship Id="rId29" Type="http://schemas.openxmlformats.org/officeDocument/2006/relationships/tags" Target="../tags/tag403.xml" /><Relationship Id="rId3" Type="http://schemas.openxmlformats.org/officeDocument/2006/relationships/tags" Target="../tags/tag377.xml" /><Relationship Id="rId30" Type="http://schemas.openxmlformats.org/officeDocument/2006/relationships/tags" Target="../tags/tag404.xml" /><Relationship Id="rId31" Type="http://schemas.openxmlformats.org/officeDocument/2006/relationships/tags" Target="../tags/tag405.xml" /><Relationship Id="rId32" Type="http://schemas.openxmlformats.org/officeDocument/2006/relationships/tags" Target="../tags/tag406.xml" /><Relationship Id="rId33" Type="http://schemas.openxmlformats.org/officeDocument/2006/relationships/tags" Target="../tags/tag407.xml" /><Relationship Id="rId34" Type="http://schemas.openxmlformats.org/officeDocument/2006/relationships/tags" Target="../tags/tag408.xml" /><Relationship Id="rId35" Type="http://schemas.openxmlformats.org/officeDocument/2006/relationships/tags" Target="../tags/tag409.xml" /><Relationship Id="rId36" Type="http://schemas.openxmlformats.org/officeDocument/2006/relationships/tags" Target="../tags/tag410.xml" /><Relationship Id="rId37" Type="http://schemas.openxmlformats.org/officeDocument/2006/relationships/tags" Target="../tags/tag411.xml" /><Relationship Id="rId38" Type="http://schemas.openxmlformats.org/officeDocument/2006/relationships/tags" Target="../tags/tag412.xml" /><Relationship Id="rId39" Type="http://schemas.openxmlformats.org/officeDocument/2006/relationships/tags" Target="../tags/tag413.xml" /><Relationship Id="rId4" Type="http://schemas.openxmlformats.org/officeDocument/2006/relationships/tags" Target="../tags/tag378.xml" /><Relationship Id="rId40" Type="http://schemas.openxmlformats.org/officeDocument/2006/relationships/tags" Target="../tags/tag414.xml" /><Relationship Id="rId41" Type="http://schemas.openxmlformats.org/officeDocument/2006/relationships/tags" Target="../tags/tag415.xml" /><Relationship Id="rId42" Type="http://schemas.openxmlformats.org/officeDocument/2006/relationships/tags" Target="../tags/tag416.xml" /><Relationship Id="rId43" Type="http://schemas.openxmlformats.org/officeDocument/2006/relationships/tags" Target="../tags/tag417.xml" /><Relationship Id="rId44" Type="http://schemas.openxmlformats.org/officeDocument/2006/relationships/tags" Target="../tags/tag418.xml" /><Relationship Id="rId45" Type="http://schemas.openxmlformats.org/officeDocument/2006/relationships/tags" Target="../tags/tag419.xml" /><Relationship Id="rId46" Type="http://schemas.openxmlformats.org/officeDocument/2006/relationships/tags" Target="../tags/tag420.xml" /><Relationship Id="rId47" Type="http://schemas.openxmlformats.org/officeDocument/2006/relationships/slideMaster" Target="../slideMasters/slideMaster2.xml" /><Relationship Id="rId5" Type="http://schemas.openxmlformats.org/officeDocument/2006/relationships/tags" Target="../tags/tag379.xml" /><Relationship Id="rId6" Type="http://schemas.openxmlformats.org/officeDocument/2006/relationships/tags" Target="../tags/tag380.xml" /><Relationship Id="rId7" Type="http://schemas.openxmlformats.org/officeDocument/2006/relationships/tags" Target="../tags/tag381.xml" /><Relationship Id="rId8" Type="http://schemas.openxmlformats.org/officeDocument/2006/relationships/tags" Target="../tags/tag382.xml" /><Relationship Id="rId9" Type="http://schemas.openxmlformats.org/officeDocument/2006/relationships/tags" Target="../tags/tag383.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21.xml" /><Relationship Id="rId10" Type="http://schemas.openxmlformats.org/officeDocument/2006/relationships/tags" Target="../tags/tag430.xml" /><Relationship Id="rId11" Type="http://schemas.openxmlformats.org/officeDocument/2006/relationships/tags" Target="../tags/tag431.xml" /><Relationship Id="rId12" Type="http://schemas.openxmlformats.org/officeDocument/2006/relationships/tags" Target="../tags/tag432.xml" /><Relationship Id="rId13" Type="http://schemas.openxmlformats.org/officeDocument/2006/relationships/tags" Target="../tags/tag433.xml" /><Relationship Id="rId14" Type="http://schemas.openxmlformats.org/officeDocument/2006/relationships/tags" Target="../tags/tag434.xml" /><Relationship Id="rId15" Type="http://schemas.openxmlformats.org/officeDocument/2006/relationships/tags" Target="../tags/tag435.xml" /><Relationship Id="rId16" Type="http://schemas.openxmlformats.org/officeDocument/2006/relationships/tags" Target="../tags/tag436.xml" /><Relationship Id="rId17" Type="http://schemas.openxmlformats.org/officeDocument/2006/relationships/tags" Target="../tags/tag437.xml" /><Relationship Id="rId18" Type="http://schemas.openxmlformats.org/officeDocument/2006/relationships/tags" Target="../tags/tag438.xml" /><Relationship Id="rId19" Type="http://schemas.openxmlformats.org/officeDocument/2006/relationships/tags" Target="../tags/tag439.xml" /><Relationship Id="rId2" Type="http://schemas.openxmlformats.org/officeDocument/2006/relationships/tags" Target="../tags/tag422.xml" /><Relationship Id="rId20" Type="http://schemas.openxmlformats.org/officeDocument/2006/relationships/tags" Target="../tags/tag440.xml" /><Relationship Id="rId21" Type="http://schemas.openxmlformats.org/officeDocument/2006/relationships/tags" Target="../tags/tag441.xml" /><Relationship Id="rId22" Type="http://schemas.openxmlformats.org/officeDocument/2006/relationships/tags" Target="../tags/tag442.xml" /><Relationship Id="rId23" Type="http://schemas.openxmlformats.org/officeDocument/2006/relationships/tags" Target="../tags/tag443.xml" /><Relationship Id="rId24" Type="http://schemas.openxmlformats.org/officeDocument/2006/relationships/tags" Target="../tags/tag444.xml" /><Relationship Id="rId25" Type="http://schemas.openxmlformats.org/officeDocument/2006/relationships/tags" Target="../tags/tag445.xml" /><Relationship Id="rId26" Type="http://schemas.openxmlformats.org/officeDocument/2006/relationships/tags" Target="../tags/tag446.xml" /><Relationship Id="rId27" Type="http://schemas.openxmlformats.org/officeDocument/2006/relationships/tags" Target="../tags/tag447.xml" /><Relationship Id="rId28" Type="http://schemas.openxmlformats.org/officeDocument/2006/relationships/tags" Target="../tags/tag448.xml" /><Relationship Id="rId29" Type="http://schemas.openxmlformats.org/officeDocument/2006/relationships/tags" Target="../tags/tag449.xml" /><Relationship Id="rId3" Type="http://schemas.openxmlformats.org/officeDocument/2006/relationships/tags" Target="../tags/tag423.xml" /><Relationship Id="rId30" Type="http://schemas.openxmlformats.org/officeDocument/2006/relationships/tags" Target="../tags/tag450.xml" /><Relationship Id="rId31" Type="http://schemas.openxmlformats.org/officeDocument/2006/relationships/tags" Target="../tags/tag451.xml" /><Relationship Id="rId32" Type="http://schemas.openxmlformats.org/officeDocument/2006/relationships/tags" Target="../tags/tag452.xml" /><Relationship Id="rId33" Type="http://schemas.openxmlformats.org/officeDocument/2006/relationships/tags" Target="../tags/tag453.xml" /><Relationship Id="rId34" Type="http://schemas.openxmlformats.org/officeDocument/2006/relationships/tags" Target="../tags/tag454.xml" /><Relationship Id="rId35" Type="http://schemas.openxmlformats.org/officeDocument/2006/relationships/tags" Target="../tags/tag455.xml" /><Relationship Id="rId36" Type="http://schemas.openxmlformats.org/officeDocument/2006/relationships/tags" Target="../tags/tag456.xml" /><Relationship Id="rId37" Type="http://schemas.openxmlformats.org/officeDocument/2006/relationships/tags" Target="../tags/tag457.xml" /><Relationship Id="rId38" Type="http://schemas.openxmlformats.org/officeDocument/2006/relationships/tags" Target="../tags/tag458.xml" /><Relationship Id="rId39" Type="http://schemas.openxmlformats.org/officeDocument/2006/relationships/tags" Target="../tags/tag459.xml" /><Relationship Id="rId4" Type="http://schemas.openxmlformats.org/officeDocument/2006/relationships/tags" Target="../tags/tag424.xml" /><Relationship Id="rId40" Type="http://schemas.openxmlformats.org/officeDocument/2006/relationships/tags" Target="../tags/tag460.xml" /><Relationship Id="rId41" Type="http://schemas.openxmlformats.org/officeDocument/2006/relationships/tags" Target="../tags/tag461.xml" /><Relationship Id="rId42" Type="http://schemas.openxmlformats.org/officeDocument/2006/relationships/tags" Target="../tags/tag462.xml" /><Relationship Id="rId43" Type="http://schemas.openxmlformats.org/officeDocument/2006/relationships/tags" Target="../tags/tag463.xml" /><Relationship Id="rId44" Type="http://schemas.openxmlformats.org/officeDocument/2006/relationships/tags" Target="../tags/tag464.xml" /><Relationship Id="rId45" Type="http://schemas.openxmlformats.org/officeDocument/2006/relationships/tags" Target="../tags/tag465.xml" /><Relationship Id="rId46" Type="http://schemas.openxmlformats.org/officeDocument/2006/relationships/slideMaster" Target="../slideMasters/slideMaster2.xml" /><Relationship Id="rId5" Type="http://schemas.openxmlformats.org/officeDocument/2006/relationships/tags" Target="../tags/tag425.xml" /><Relationship Id="rId6" Type="http://schemas.openxmlformats.org/officeDocument/2006/relationships/tags" Target="../tags/tag426.xml" /><Relationship Id="rId7" Type="http://schemas.openxmlformats.org/officeDocument/2006/relationships/tags" Target="../tags/tag427.xml" /><Relationship Id="rId8" Type="http://schemas.openxmlformats.org/officeDocument/2006/relationships/tags" Target="../tags/tag428.xml" /><Relationship Id="rId9" Type="http://schemas.openxmlformats.org/officeDocument/2006/relationships/tags" Target="../tags/tag429.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66.xml" /><Relationship Id="rId10" Type="http://schemas.openxmlformats.org/officeDocument/2006/relationships/tags" Target="../tags/tag475.xml" /><Relationship Id="rId11" Type="http://schemas.openxmlformats.org/officeDocument/2006/relationships/tags" Target="../tags/tag476.xml" /><Relationship Id="rId12" Type="http://schemas.openxmlformats.org/officeDocument/2006/relationships/tags" Target="../tags/tag477.xml" /><Relationship Id="rId13" Type="http://schemas.openxmlformats.org/officeDocument/2006/relationships/tags" Target="../tags/tag478.xml" /><Relationship Id="rId14" Type="http://schemas.openxmlformats.org/officeDocument/2006/relationships/tags" Target="../tags/tag479.xml" /><Relationship Id="rId15" Type="http://schemas.openxmlformats.org/officeDocument/2006/relationships/tags" Target="../tags/tag480.xml" /><Relationship Id="rId16" Type="http://schemas.openxmlformats.org/officeDocument/2006/relationships/tags" Target="../tags/tag481.xml" /><Relationship Id="rId17" Type="http://schemas.openxmlformats.org/officeDocument/2006/relationships/tags" Target="../tags/tag482.xml" /><Relationship Id="rId18" Type="http://schemas.openxmlformats.org/officeDocument/2006/relationships/tags" Target="../tags/tag483.xml" /><Relationship Id="rId19" Type="http://schemas.openxmlformats.org/officeDocument/2006/relationships/tags" Target="../tags/tag484.xml" /><Relationship Id="rId2" Type="http://schemas.openxmlformats.org/officeDocument/2006/relationships/tags" Target="../tags/tag467.xml" /><Relationship Id="rId20" Type="http://schemas.openxmlformats.org/officeDocument/2006/relationships/tags" Target="../tags/tag485.xml" /><Relationship Id="rId21" Type="http://schemas.openxmlformats.org/officeDocument/2006/relationships/tags" Target="../tags/tag486.xml" /><Relationship Id="rId22" Type="http://schemas.openxmlformats.org/officeDocument/2006/relationships/tags" Target="../tags/tag487.xml" /><Relationship Id="rId23" Type="http://schemas.openxmlformats.org/officeDocument/2006/relationships/tags" Target="../tags/tag488.xml" /><Relationship Id="rId24" Type="http://schemas.openxmlformats.org/officeDocument/2006/relationships/tags" Target="../tags/tag489.xml" /><Relationship Id="rId25" Type="http://schemas.openxmlformats.org/officeDocument/2006/relationships/tags" Target="../tags/tag490.xml" /><Relationship Id="rId26" Type="http://schemas.openxmlformats.org/officeDocument/2006/relationships/tags" Target="../tags/tag491.xml" /><Relationship Id="rId27" Type="http://schemas.openxmlformats.org/officeDocument/2006/relationships/tags" Target="../tags/tag492.xml" /><Relationship Id="rId28" Type="http://schemas.openxmlformats.org/officeDocument/2006/relationships/tags" Target="../tags/tag493.xml" /><Relationship Id="rId29" Type="http://schemas.openxmlformats.org/officeDocument/2006/relationships/tags" Target="../tags/tag494.xml" /><Relationship Id="rId3" Type="http://schemas.openxmlformats.org/officeDocument/2006/relationships/tags" Target="../tags/tag468.xml" /><Relationship Id="rId30" Type="http://schemas.openxmlformats.org/officeDocument/2006/relationships/tags" Target="../tags/tag495.xml" /><Relationship Id="rId31" Type="http://schemas.openxmlformats.org/officeDocument/2006/relationships/tags" Target="../tags/tag496.xml" /><Relationship Id="rId32" Type="http://schemas.openxmlformats.org/officeDocument/2006/relationships/tags" Target="../tags/tag497.xml" /><Relationship Id="rId33" Type="http://schemas.openxmlformats.org/officeDocument/2006/relationships/tags" Target="../tags/tag498.xml" /><Relationship Id="rId34" Type="http://schemas.openxmlformats.org/officeDocument/2006/relationships/tags" Target="../tags/tag499.xml" /><Relationship Id="rId35" Type="http://schemas.openxmlformats.org/officeDocument/2006/relationships/tags" Target="../tags/tag500.xml" /><Relationship Id="rId36" Type="http://schemas.openxmlformats.org/officeDocument/2006/relationships/tags" Target="../tags/tag501.xml" /><Relationship Id="rId37" Type="http://schemas.openxmlformats.org/officeDocument/2006/relationships/tags" Target="../tags/tag502.xml" /><Relationship Id="rId38" Type="http://schemas.openxmlformats.org/officeDocument/2006/relationships/tags" Target="../tags/tag503.xml" /><Relationship Id="rId39" Type="http://schemas.openxmlformats.org/officeDocument/2006/relationships/tags" Target="../tags/tag504.xml" /><Relationship Id="rId4" Type="http://schemas.openxmlformats.org/officeDocument/2006/relationships/tags" Target="../tags/tag469.xml" /><Relationship Id="rId40" Type="http://schemas.openxmlformats.org/officeDocument/2006/relationships/tags" Target="../tags/tag505.xml" /><Relationship Id="rId41" Type="http://schemas.openxmlformats.org/officeDocument/2006/relationships/tags" Target="../tags/tag506.xml" /><Relationship Id="rId42" Type="http://schemas.openxmlformats.org/officeDocument/2006/relationships/tags" Target="../tags/tag507.xml" /><Relationship Id="rId43" Type="http://schemas.openxmlformats.org/officeDocument/2006/relationships/tags" Target="../tags/tag508.xml" /><Relationship Id="rId44" Type="http://schemas.openxmlformats.org/officeDocument/2006/relationships/tags" Target="../tags/tag509.xml" /><Relationship Id="rId45" Type="http://schemas.openxmlformats.org/officeDocument/2006/relationships/tags" Target="../tags/tag510.xml" /><Relationship Id="rId46" Type="http://schemas.openxmlformats.org/officeDocument/2006/relationships/tags" Target="../tags/tag511.xml" /><Relationship Id="rId47" Type="http://schemas.openxmlformats.org/officeDocument/2006/relationships/slideMaster" Target="../slideMasters/slideMaster2.xml" /><Relationship Id="rId5" Type="http://schemas.openxmlformats.org/officeDocument/2006/relationships/tags" Target="../tags/tag470.xml" /><Relationship Id="rId6" Type="http://schemas.openxmlformats.org/officeDocument/2006/relationships/tags" Target="../tags/tag471.xml" /><Relationship Id="rId7" Type="http://schemas.openxmlformats.org/officeDocument/2006/relationships/tags" Target="../tags/tag472.xml" /><Relationship Id="rId8" Type="http://schemas.openxmlformats.org/officeDocument/2006/relationships/tags" Target="../tags/tag473.xml" /><Relationship Id="rId9" Type="http://schemas.openxmlformats.org/officeDocument/2006/relationships/tags" Target="../tags/tag474.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12.xml" /><Relationship Id="rId10" Type="http://schemas.openxmlformats.org/officeDocument/2006/relationships/tags" Target="../tags/tag521.xml" /><Relationship Id="rId11" Type="http://schemas.openxmlformats.org/officeDocument/2006/relationships/tags" Target="../tags/tag522.xml" /><Relationship Id="rId12" Type="http://schemas.openxmlformats.org/officeDocument/2006/relationships/tags" Target="../tags/tag523.xml" /><Relationship Id="rId13" Type="http://schemas.openxmlformats.org/officeDocument/2006/relationships/tags" Target="../tags/tag524.xml" /><Relationship Id="rId14" Type="http://schemas.openxmlformats.org/officeDocument/2006/relationships/tags" Target="../tags/tag525.xml" /><Relationship Id="rId15" Type="http://schemas.openxmlformats.org/officeDocument/2006/relationships/tags" Target="../tags/tag526.xml" /><Relationship Id="rId16" Type="http://schemas.openxmlformats.org/officeDocument/2006/relationships/tags" Target="../tags/tag527.xml" /><Relationship Id="rId17" Type="http://schemas.openxmlformats.org/officeDocument/2006/relationships/tags" Target="../tags/tag528.xml" /><Relationship Id="rId18" Type="http://schemas.openxmlformats.org/officeDocument/2006/relationships/tags" Target="../tags/tag529.xml" /><Relationship Id="rId19" Type="http://schemas.openxmlformats.org/officeDocument/2006/relationships/tags" Target="../tags/tag530.xml" /><Relationship Id="rId2" Type="http://schemas.openxmlformats.org/officeDocument/2006/relationships/tags" Target="../tags/tag513.xml" /><Relationship Id="rId20" Type="http://schemas.openxmlformats.org/officeDocument/2006/relationships/tags" Target="../tags/tag531.xml" /><Relationship Id="rId21" Type="http://schemas.openxmlformats.org/officeDocument/2006/relationships/tags" Target="../tags/tag532.xml" /><Relationship Id="rId22" Type="http://schemas.openxmlformats.org/officeDocument/2006/relationships/tags" Target="../tags/tag533.xml" /><Relationship Id="rId23" Type="http://schemas.openxmlformats.org/officeDocument/2006/relationships/tags" Target="../tags/tag534.xml" /><Relationship Id="rId24" Type="http://schemas.openxmlformats.org/officeDocument/2006/relationships/tags" Target="../tags/tag535.xml" /><Relationship Id="rId25" Type="http://schemas.openxmlformats.org/officeDocument/2006/relationships/tags" Target="../tags/tag536.xml" /><Relationship Id="rId26" Type="http://schemas.openxmlformats.org/officeDocument/2006/relationships/tags" Target="../tags/tag537.xml" /><Relationship Id="rId27" Type="http://schemas.openxmlformats.org/officeDocument/2006/relationships/tags" Target="../tags/tag538.xml" /><Relationship Id="rId28" Type="http://schemas.openxmlformats.org/officeDocument/2006/relationships/tags" Target="../tags/tag539.xml" /><Relationship Id="rId29" Type="http://schemas.openxmlformats.org/officeDocument/2006/relationships/tags" Target="../tags/tag540.xml" /><Relationship Id="rId3" Type="http://schemas.openxmlformats.org/officeDocument/2006/relationships/tags" Target="../tags/tag514.xml" /><Relationship Id="rId30" Type="http://schemas.openxmlformats.org/officeDocument/2006/relationships/tags" Target="../tags/tag541.xml" /><Relationship Id="rId31" Type="http://schemas.openxmlformats.org/officeDocument/2006/relationships/tags" Target="../tags/tag542.xml" /><Relationship Id="rId32" Type="http://schemas.openxmlformats.org/officeDocument/2006/relationships/tags" Target="../tags/tag543.xml" /><Relationship Id="rId33" Type="http://schemas.openxmlformats.org/officeDocument/2006/relationships/tags" Target="../tags/tag544.xml" /><Relationship Id="rId34" Type="http://schemas.openxmlformats.org/officeDocument/2006/relationships/tags" Target="../tags/tag545.xml" /><Relationship Id="rId35" Type="http://schemas.openxmlformats.org/officeDocument/2006/relationships/tags" Target="../tags/tag546.xml" /><Relationship Id="rId36" Type="http://schemas.openxmlformats.org/officeDocument/2006/relationships/tags" Target="../tags/tag547.xml" /><Relationship Id="rId37" Type="http://schemas.openxmlformats.org/officeDocument/2006/relationships/tags" Target="../tags/tag548.xml" /><Relationship Id="rId38" Type="http://schemas.openxmlformats.org/officeDocument/2006/relationships/tags" Target="../tags/tag549.xml" /><Relationship Id="rId39" Type="http://schemas.openxmlformats.org/officeDocument/2006/relationships/tags" Target="../tags/tag550.xml" /><Relationship Id="rId4" Type="http://schemas.openxmlformats.org/officeDocument/2006/relationships/tags" Target="../tags/tag515.xml" /><Relationship Id="rId40" Type="http://schemas.openxmlformats.org/officeDocument/2006/relationships/tags" Target="../tags/tag551.xml" /><Relationship Id="rId41" Type="http://schemas.openxmlformats.org/officeDocument/2006/relationships/tags" Target="../tags/tag552.xml" /><Relationship Id="rId42" Type="http://schemas.openxmlformats.org/officeDocument/2006/relationships/tags" Target="../tags/tag553.xml" /><Relationship Id="rId43" Type="http://schemas.openxmlformats.org/officeDocument/2006/relationships/tags" Target="../tags/tag554.xml" /><Relationship Id="rId44" Type="http://schemas.openxmlformats.org/officeDocument/2006/relationships/tags" Target="../tags/tag555.xml" /><Relationship Id="rId45" Type="http://schemas.openxmlformats.org/officeDocument/2006/relationships/tags" Target="../tags/tag556.xml" /><Relationship Id="rId46" Type="http://schemas.openxmlformats.org/officeDocument/2006/relationships/tags" Target="../tags/tag557.xml" /><Relationship Id="rId47" Type="http://schemas.openxmlformats.org/officeDocument/2006/relationships/tags" Target="../tags/tag558.xml" /><Relationship Id="rId48" Type="http://schemas.openxmlformats.org/officeDocument/2006/relationships/slideMaster" Target="../slideMasters/slideMaster2.xml" /><Relationship Id="rId5" Type="http://schemas.openxmlformats.org/officeDocument/2006/relationships/tags" Target="../tags/tag516.xml" /><Relationship Id="rId6" Type="http://schemas.openxmlformats.org/officeDocument/2006/relationships/tags" Target="../tags/tag517.xml" /><Relationship Id="rId7" Type="http://schemas.openxmlformats.org/officeDocument/2006/relationships/tags" Target="../tags/tag518.xml" /><Relationship Id="rId8" Type="http://schemas.openxmlformats.org/officeDocument/2006/relationships/tags" Target="../tags/tag519.xml" /><Relationship Id="rId9" Type="http://schemas.openxmlformats.org/officeDocument/2006/relationships/tags" Target="../tags/tag520.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59.xml" /><Relationship Id="rId10" Type="http://schemas.openxmlformats.org/officeDocument/2006/relationships/tags" Target="../tags/tag567.xml" /><Relationship Id="rId11" Type="http://schemas.openxmlformats.org/officeDocument/2006/relationships/tags" Target="../tags/tag568.xml" /><Relationship Id="rId12" Type="http://schemas.openxmlformats.org/officeDocument/2006/relationships/tags" Target="../tags/tag569.xml" /><Relationship Id="rId13" Type="http://schemas.openxmlformats.org/officeDocument/2006/relationships/tags" Target="../tags/tag570.xml" /><Relationship Id="rId14" Type="http://schemas.openxmlformats.org/officeDocument/2006/relationships/tags" Target="../tags/tag571.xml" /><Relationship Id="rId15" Type="http://schemas.openxmlformats.org/officeDocument/2006/relationships/tags" Target="../tags/tag572.xml" /><Relationship Id="rId16" Type="http://schemas.openxmlformats.org/officeDocument/2006/relationships/tags" Target="../tags/tag573.xml" /><Relationship Id="rId17" Type="http://schemas.openxmlformats.org/officeDocument/2006/relationships/tags" Target="../tags/tag574.xml" /><Relationship Id="rId18" Type="http://schemas.openxmlformats.org/officeDocument/2006/relationships/tags" Target="../tags/tag575.xml" /><Relationship Id="rId19" Type="http://schemas.openxmlformats.org/officeDocument/2006/relationships/tags" Target="../tags/tag576.xml" /><Relationship Id="rId2" Type="http://schemas.openxmlformats.org/officeDocument/2006/relationships/tags" Target="../tags/tag560.xml" /><Relationship Id="rId20" Type="http://schemas.openxmlformats.org/officeDocument/2006/relationships/tags" Target="../tags/tag577.xml" /><Relationship Id="rId21" Type="http://schemas.openxmlformats.org/officeDocument/2006/relationships/tags" Target="../tags/tag578.xml" /><Relationship Id="rId22" Type="http://schemas.openxmlformats.org/officeDocument/2006/relationships/tags" Target="../tags/tag579.xml" /><Relationship Id="rId23" Type="http://schemas.openxmlformats.org/officeDocument/2006/relationships/tags" Target="../tags/tag580.xml" /><Relationship Id="rId24" Type="http://schemas.openxmlformats.org/officeDocument/2006/relationships/tags" Target="../tags/tag581.xml" /><Relationship Id="rId25" Type="http://schemas.openxmlformats.org/officeDocument/2006/relationships/tags" Target="../tags/tag582.xml" /><Relationship Id="rId26" Type="http://schemas.openxmlformats.org/officeDocument/2006/relationships/tags" Target="../tags/tag583.xml" /><Relationship Id="rId27" Type="http://schemas.openxmlformats.org/officeDocument/2006/relationships/tags" Target="../tags/tag584.xml" /><Relationship Id="rId28" Type="http://schemas.openxmlformats.org/officeDocument/2006/relationships/tags" Target="../tags/tag585.xml" /><Relationship Id="rId29" Type="http://schemas.openxmlformats.org/officeDocument/2006/relationships/tags" Target="../tags/tag586.xml" /><Relationship Id="rId3" Type="http://schemas.openxmlformats.org/officeDocument/2006/relationships/image" Target="../media/image1.png" /><Relationship Id="rId30" Type="http://schemas.openxmlformats.org/officeDocument/2006/relationships/tags" Target="../tags/tag587.xml" /><Relationship Id="rId31" Type="http://schemas.openxmlformats.org/officeDocument/2006/relationships/tags" Target="../tags/tag588.xml" /><Relationship Id="rId32" Type="http://schemas.openxmlformats.org/officeDocument/2006/relationships/tags" Target="../tags/tag589.xml" /><Relationship Id="rId33" Type="http://schemas.openxmlformats.org/officeDocument/2006/relationships/tags" Target="../tags/tag590.xml" /><Relationship Id="rId34" Type="http://schemas.openxmlformats.org/officeDocument/2006/relationships/tags" Target="../tags/tag591.xml" /><Relationship Id="rId35" Type="http://schemas.openxmlformats.org/officeDocument/2006/relationships/tags" Target="../tags/tag592.xml" /><Relationship Id="rId36" Type="http://schemas.openxmlformats.org/officeDocument/2006/relationships/tags" Target="../tags/tag593.xml" /><Relationship Id="rId37" Type="http://schemas.openxmlformats.org/officeDocument/2006/relationships/tags" Target="../tags/tag594.xml" /><Relationship Id="rId38" Type="http://schemas.openxmlformats.org/officeDocument/2006/relationships/tags" Target="../tags/tag595.xml" /><Relationship Id="rId39" Type="http://schemas.openxmlformats.org/officeDocument/2006/relationships/tags" Target="../tags/tag596.xml" /><Relationship Id="rId4" Type="http://schemas.openxmlformats.org/officeDocument/2006/relationships/tags" Target="../tags/tag561.xml" /><Relationship Id="rId40" Type="http://schemas.openxmlformats.org/officeDocument/2006/relationships/tags" Target="../tags/tag597.xml" /><Relationship Id="rId41" Type="http://schemas.openxmlformats.org/officeDocument/2006/relationships/tags" Target="../tags/tag598.xml" /><Relationship Id="rId42" Type="http://schemas.openxmlformats.org/officeDocument/2006/relationships/tags" Target="../tags/tag599.xml" /><Relationship Id="rId43" Type="http://schemas.openxmlformats.org/officeDocument/2006/relationships/tags" Target="../tags/tag600.xml" /><Relationship Id="rId44" Type="http://schemas.openxmlformats.org/officeDocument/2006/relationships/tags" Target="../tags/tag601.xml" /><Relationship Id="rId45" Type="http://schemas.openxmlformats.org/officeDocument/2006/relationships/tags" Target="../tags/tag602.xml" /><Relationship Id="rId46" Type="http://schemas.openxmlformats.org/officeDocument/2006/relationships/tags" Target="../tags/tag603.xml" /><Relationship Id="rId47" Type="http://schemas.openxmlformats.org/officeDocument/2006/relationships/tags" Target="../tags/tag604.xml" /><Relationship Id="rId48" Type="http://schemas.openxmlformats.org/officeDocument/2006/relationships/tags" Target="../tags/tag605.xml" /><Relationship Id="rId49" Type="http://schemas.openxmlformats.org/officeDocument/2006/relationships/tags" Target="../tags/tag606.xml" /><Relationship Id="rId5" Type="http://schemas.openxmlformats.org/officeDocument/2006/relationships/tags" Target="../tags/tag562.xml" /><Relationship Id="rId50" Type="http://schemas.openxmlformats.org/officeDocument/2006/relationships/tags" Target="../tags/tag607.xml" /><Relationship Id="rId51" Type="http://schemas.openxmlformats.org/officeDocument/2006/relationships/tags" Target="../tags/tag608.xml" /><Relationship Id="rId52" Type="http://schemas.openxmlformats.org/officeDocument/2006/relationships/tags" Target="../tags/tag609.xml" /><Relationship Id="rId53" Type="http://schemas.openxmlformats.org/officeDocument/2006/relationships/tags" Target="../tags/tag610.xml" /><Relationship Id="rId54" Type="http://schemas.openxmlformats.org/officeDocument/2006/relationships/tags" Target="../tags/tag611.xml" /><Relationship Id="rId55" Type="http://schemas.openxmlformats.org/officeDocument/2006/relationships/tags" Target="../tags/tag612.xml" /><Relationship Id="rId56" Type="http://schemas.openxmlformats.org/officeDocument/2006/relationships/tags" Target="../tags/tag613.xml" /><Relationship Id="rId57" Type="http://schemas.openxmlformats.org/officeDocument/2006/relationships/tags" Target="../tags/tag614.xml" /><Relationship Id="rId58" Type="http://schemas.openxmlformats.org/officeDocument/2006/relationships/tags" Target="../tags/tag615.xml" /><Relationship Id="rId59" Type="http://schemas.openxmlformats.org/officeDocument/2006/relationships/tags" Target="../tags/tag616.xml" /><Relationship Id="rId6" Type="http://schemas.openxmlformats.org/officeDocument/2006/relationships/tags" Target="../tags/tag563.xml" /><Relationship Id="rId60" Type="http://schemas.openxmlformats.org/officeDocument/2006/relationships/tags" Target="../tags/tag617.xml" /><Relationship Id="rId61" Type="http://schemas.openxmlformats.org/officeDocument/2006/relationships/tags" Target="../tags/tag618.xml" /><Relationship Id="rId62" Type="http://schemas.openxmlformats.org/officeDocument/2006/relationships/tags" Target="../tags/tag619.xml" /><Relationship Id="rId63" Type="http://schemas.openxmlformats.org/officeDocument/2006/relationships/tags" Target="../tags/tag620.xml" /><Relationship Id="rId64" Type="http://schemas.openxmlformats.org/officeDocument/2006/relationships/tags" Target="../tags/tag621.xml" /><Relationship Id="rId65" Type="http://schemas.openxmlformats.org/officeDocument/2006/relationships/tags" Target="../tags/tag622.xml" /><Relationship Id="rId66" Type="http://schemas.openxmlformats.org/officeDocument/2006/relationships/tags" Target="../tags/tag623.xml" /><Relationship Id="rId67" Type="http://schemas.openxmlformats.org/officeDocument/2006/relationships/tags" Target="../tags/tag624.xml" /><Relationship Id="rId68" Type="http://schemas.openxmlformats.org/officeDocument/2006/relationships/tags" Target="../tags/tag625.xml" /><Relationship Id="rId69" Type="http://schemas.openxmlformats.org/officeDocument/2006/relationships/tags" Target="../tags/tag626.xml" /><Relationship Id="rId7" Type="http://schemas.openxmlformats.org/officeDocument/2006/relationships/tags" Target="../tags/tag564.xml" /><Relationship Id="rId70" Type="http://schemas.openxmlformats.org/officeDocument/2006/relationships/tags" Target="../tags/tag627.xml" /><Relationship Id="rId71" Type="http://schemas.openxmlformats.org/officeDocument/2006/relationships/tags" Target="../tags/tag628.xml" /><Relationship Id="rId72" Type="http://schemas.openxmlformats.org/officeDocument/2006/relationships/tags" Target="../tags/tag629.xml" /><Relationship Id="rId73" Type="http://schemas.openxmlformats.org/officeDocument/2006/relationships/tags" Target="../tags/tag630.xml" /><Relationship Id="rId74" Type="http://schemas.openxmlformats.org/officeDocument/2006/relationships/tags" Target="../tags/tag631.xml" /><Relationship Id="rId75" Type="http://schemas.openxmlformats.org/officeDocument/2006/relationships/tags" Target="../tags/tag632.xml" /><Relationship Id="rId76" Type="http://schemas.openxmlformats.org/officeDocument/2006/relationships/tags" Target="../tags/tag633.xml" /><Relationship Id="rId77" Type="http://schemas.openxmlformats.org/officeDocument/2006/relationships/tags" Target="../tags/tag634.xml" /><Relationship Id="rId78" Type="http://schemas.openxmlformats.org/officeDocument/2006/relationships/tags" Target="../tags/tag635.xml" /><Relationship Id="rId79" Type="http://schemas.openxmlformats.org/officeDocument/2006/relationships/tags" Target="../tags/tag636.xml" /><Relationship Id="rId8" Type="http://schemas.openxmlformats.org/officeDocument/2006/relationships/tags" Target="../tags/tag565.xml" /><Relationship Id="rId80" Type="http://schemas.openxmlformats.org/officeDocument/2006/relationships/tags" Target="../tags/tag637.xml" /><Relationship Id="rId81" Type="http://schemas.openxmlformats.org/officeDocument/2006/relationships/tags" Target="../tags/tag638.xml" /><Relationship Id="rId82" Type="http://schemas.openxmlformats.org/officeDocument/2006/relationships/tags" Target="../tags/tag639.xml" /><Relationship Id="rId83" Type="http://schemas.openxmlformats.org/officeDocument/2006/relationships/tags" Target="../tags/tag640.xml" /><Relationship Id="rId84" Type="http://schemas.openxmlformats.org/officeDocument/2006/relationships/tags" Target="../tags/tag641.xml" /><Relationship Id="rId85" Type="http://schemas.openxmlformats.org/officeDocument/2006/relationships/tags" Target="../tags/tag642.xml" /><Relationship Id="rId86" Type="http://schemas.openxmlformats.org/officeDocument/2006/relationships/tags" Target="../tags/tag643.xml" /><Relationship Id="rId87" Type="http://schemas.openxmlformats.org/officeDocument/2006/relationships/tags" Target="../tags/tag644.xml" /><Relationship Id="rId88" Type="http://schemas.openxmlformats.org/officeDocument/2006/relationships/tags" Target="../tags/tag645.xml" /><Relationship Id="rId89" Type="http://schemas.openxmlformats.org/officeDocument/2006/relationships/tags" Target="../tags/tag646.xml" /><Relationship Id="rId9" Type="http://schemas.openxmlformats.org/officeDocument/2006/relationships/tags" Target="../tags/tag566.xml" /><Relationship Id="rId90" Type="http://schemas.openxmlformats.org/officeDocument/2006/relationships/tags" Target="../tags/tag647.xml" /><Relationship Id="rId91" Type="http://schemas.openxmlformats.org/officeDocument/2006/relationships/tags" Target="../tags/tag648.xml" /><Relationship Id="rId9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063546-2C97-4F86-8DA7-6278D2FCFF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07A517-8A14-4ECC-A559-0A1C457347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A8F096-1A88-4C0D-B012-C36E39BC32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61B63F-5983-401C-929B-F2740BD498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8E76B0-1200-4D4A-B147-A090A7428E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C5E6CC-3A7D-4F4C-AD15-ED8966F59E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15DCF2-B519-439E-84C3-BD0CF35BCA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976FED-F718-4584-9E44-EE1E75E7BC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E90BBA-46D5-4AD8-BD32-B53F7A362B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4939DC-AC4B-4C9E-9D27-8D2EEB369C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DD2004-4787-4C89-BDE4-451F8C3C10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750" name="矩形: 圆角 1"/>
          <p:cNvSpPr/>
          <p:nvPr>
            <p:custDataLst>
              <p:tags r:id="rId1"/>
            </p:custDataLst>
          </p:nvPr>
        </p:nvSpPr>
        <p:spPr>
          <a:xfrm>
            <a:off x="0" y="0"/>
            <a:ext cx="12192000" cy="6858000"/>
          </a:xfrm>
          <a:prstGeom prst="roundRect">
            <a:avLst>
              <a:gd name="adj" fmla="val 0"/>
            </a:avLst>
          </a:prstGeom>
          <a:gradFill flip="none" rotWithShape="1">
            <a:gsLst>
              <a:gs pos="0">
                <a:schemeClr val="accent1">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52" name="任意多边形: 形状 5"/>
          <p:cNvSpPr/>
          <p:nvPr>
            <p:custDataLst>
              <p:tags r:id="rId2"/>
            </p:custDataLst>
          </p:nvPr>
        </p:nvSpPr>
        <p:spPr>
          <a:xfrm>
            <a:off x="1142998" y="0"/>
            <a:ext cx="11049002" cy="6858000"/>
          </a:xfrm>
          <a:custGeom>
            <a:gdLst>
              <a:gd name="connsiteX0" fmla="*/ 6387353 w 11049002"/>
              <a:gd name="connsiteY0" fmla="*/ 634894 h 6858000"/>
              <a:gd name="connsiteX1" fmla="*/ 3556734 w 11049002"/>
              <a:gd name="connsiteY1" fmla="*/ 3465513 h 6858000"/>
              <a:gd name="connsiteX2" fmla="*/ 6387353 w 11049002"/>
              <a:gd name="connsiteY2" fmla="*/ 6296132 h 6858000"/>
              <a:gd name="connsiteX3" fmla="*/ 9217972 w 11049002"/>
              <a:gd name="connsiteY3" fmla="*/ 3465513 h 6858000"/>
              <a:gd name="connsiteX4" fmla="*/ 6387353 w 11049002"/>
              <a:gd name="connsiteY4" fmla="*/ 634894 h 6858000"/>
              <a:gd name="connsiteX5" fmla="*/ 1023086 w 11049002"/>
              <a:gd name="connsiteY5" fmla="*/ 0 h 6858000"/>
              <a:gd name="connsiteX6" fmla="*/ 11049002 w 11049002"/>
              <a:gd name="connsiteY6" fmla="*/ 0 h 6858000"/>
              <a:gd name="connsiteX7" fmla="*/ 11049002 w 11049002"/>
              <a:gd name="connsiteY7" fmla="*/ 6858000 h 6858000"/>
              <a:gd name="connsiteX8" fmla="*/ 976270 w 11049002"/>
              <a:gd name="connsiteY8" fmla="*/ 6858000 h 6858000"/>
              <a:gd name="connsiteX9" fmla="*/ 924719 w 11049002"/>
              <a:gd name="connsiteY9" fmla="*/ 6777588 h 6858000"/>
              <a:gd name="connsiteX10" fmla="*/ 0 w 11049002"/>
              <a:gd name="connsiteY10" fmla="*/ 3465513 h 6858000"/>
              <a:gd name="connsiteX11" fmla="*/ 924719 w 11049002"/>
              <a:gd name="connsiteY11" fmla="*/ 153438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49002" h="6858000">
                <a:moveTo>
                  <a:pt x="6387353" y="634894"/>
                </a:moveTo>
                <a:cubicBezTo>
                  <a:pt x="4824045" y="634894"/>
                  <a:pt x="3556734" y="1902205"/>
                  <a:pt x="3556734" y="3465513"/>
                </a:cubicBezTo>
                <a:cubicBezTo>
                  <a:pt x="3556734" y="5028821"/>
                  <a:pt x="4824045" y="6296132"/>
                  <a:pt x="6387353" y="6296132"/>
                </a:cubicBezTo>
                <a:cubicBezTo>
                  <a:pt x="7950661" y="6296132"/>
                  <a:pt x="9217972" y="5028821"/>
                  <a:pt x="9217972" y="3465513"/>
                </a:cubicBezTo>
                <a:cubicBezTo>
                  <a:pt x="9217972" y="1902205"/>
                  <a:pt x="7950661" y="634894"/>
                  <a:pt x="6387353" y="634894"/>
                </a:cubicBezTo>
                <a:close/>
                <a:moveTo>
                  <a:pt x="1023086" y="0"/>
                </a:moveTo>
                <a:lnTo>
                  <a:pt x="11049002" y="0"/>
                </a:lnTo>
                <a:lnTo>
                  <a:pt x="11049002" y="6858000"/>
                </a:lnTo>
                <a:lnTo>
                  <a:pt x="976270" y="6858000"/>
                </a:lnTo>
                <a:lnTo>
                  <a:pt x="924719" y="6777588"/>
                </a:lnTo>
                <a:cubicBezTo>
                  <a:pt x="337916" y="5811840"/>
                  <a:pt x="0" y="4678139"/>
                  <a:pt x="0" y="3465513"/>
                </a:cubicBezTo>
                <a:cubicBezTo>
                  <a:pt x="0" y="2252888"/>
                  <a:pt x="337916" y="1119187"/>
                  <a:pt x="924719" y="153438"/>
                </a:cubicBezTo>
                <a:close/>
              </a:path>
            </a:pathLst>
          </a:cu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pitchFamily="34" charset="-122"/>
            </a:endParaRPr>
          </a:p>
        </p:txBody>
      </p:sp>
      <p:sp>
        <p:nvSpPr>
          <p:cNvPr id="1048754" name="椭圆 147"/>
          <p:cNvSpPr/>
          <p:nvPr>
            <p:custDataLst>
              <p:tags r:id="rId3"/>
            </p:custDataLst>
          </p:nvPr>
        </p:nvSpPr>
        <p:spPr>
          <a:xfrm>
            <a:off x="849884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56" name="椭圆 148"/>
          <p:cNvSpPr/>
          <p:nvPr>
            <p:custDataLst>
              <p:tags r:id="rId4"/>
            </p:custDataLst>
          </p:nvPr>
        </p:nvSpPr>
        <p:spPr>
          <a:xfrm>
            <a:off x="870902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58" name="椭圆 149"/>
          <p:cNvSpPr/>
          <p:nvPr>
            <p:custDataLst>
              <p:tags r:id="rId5"/>
            </p:custDataLst>
          </p:nvPr>
        </p:nvSpPr>
        <p:spPr>
          <a:xfrm>
            <a:off x="891984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0" name="椭圆 150"/>
          <p:cNvSpPr/>
          <p:nvPr>
            <p:custDataLst>
              <p:tags r:id="rId6"/>
            </p:custDataLst>
          </p:nvPr>
        </p:nvSpPr>
        <p:spPr>
          <a:xfrm>
            <a:off x="913003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2" name="椭圆 151"/>
          <p:cNvSpPr/>
          <p:nvPr>
            <p:custDataLst>
              <p:tags r:id="rId7"/>
            </p:custDataLst>
          </p:nvPr>
        </p:nvSpPr>
        <p:spPr>
          <a:xfrm>
            <a:off x="934085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4" name="椭圆 152"/>
          <p:cNvSpPr/>
          <p:nvPr>
            <p:custDataLst>
              <p:tags r:id="rId8"/>
            </p:custDataLst>
          </p:nvPr>
        </p:nvSpPr>
        <p:spPr>
          <a:xfrm>
            <a:off x="955103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6" name="椭圆 153"/>
          <p:cNvSpPr/>
          <p:nvPr>
            <p:custDataLst>
              <p:tags r:id="rId9"/>
            </p:custDataLst>
          </p:nvPr>
        </p:nvSpPr>
        <p:spPr>
          <a:xfrm>
            <a:off x="849884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8" name="椭圆 154"/>
          <p:cNvSpPr/>
          <p:nvPr>
            <p:custDataLst>
              <p:tags r:id="rId10"/>
            </p:custDataLst>
          </p:nvPr>
        </p:nvSpPr>
        <p:spPr>
          <a:xfrm>
            <a:off x="870902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0" name="椭圆 155"/>
          <p:cNvSpPr/>
          <p:nvPr>
            <p:custDataLst>
              <p:tags r:id="rId11"/>
            </p:custDataLst>
          </p:nvPr>
        </p:nvSpPr>
        <p:spPr>
          <a:xfrm>
            <a:off x="891984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2" name="椭圆 156"/>
          <p:cNvSpPr/>
          <p:nvPr>
            <p:custDataLst>
              <p:tags r:id="rId12"/>
            </p:custDataLst>
          </p:nvPr>
        </p:nvSpPr>
        <p:spPr>
          <a:xfrm>
            <a:off x="913003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4" name="椭圆 157"/>
          <p:cNvSpPr/>
          <p:nvPr>
            <p:custDataLst>
              <p:tags r:id="rId13"/>
            </p:custDataLst>
          </p:nvPr>
        </p:nvSpPr>
        <p:spPr>
          <a:xfrm>
            <a:off x="934085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6" name="椭圆 158"/>
          <p:cNvSpPr/>
          <p:nvPr>
            <p:custDataLst>
              <p:tags r:id="rId14"/>
            </p:custDataLst>
          </p:nvPr>
        </p:nvSpPr>
        <p:spPr>
          <a:xfrm>
            <a:off x="955103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8" name="椭圆 159"/>
          <p:cNvSpPr/>
          <p:nvPr>
            <p:custDataLst>
              <p:tags r:id="rId15"/>
            </p:custDataLst>
          </p:nvPr>
        </p:nvSpPr>
        <p:spPr>
          <a:xfrm>
            <a:off x="849884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0" name="椭圆 160"/>
          <p:cNvSpPr/>
          <p:nvPr>
            <p:custDataLst>
              <p:tags r:id="rId16"/>
            </p:custDataLst>
          </p:nvPr>
        </p:nvSpPr>
        <p:spPr>
          <a:xfrm>
            <a:off x="870902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2" name="椭圆 161"/>
          <p:cNvSpPr/>
          <p:nvPr>
            <p:custDataLst>
              <p:tags r:id="rId17"/>
            </p:custDataLst>
          </p:nvPr>
        </p:nvSpPr>
        <p:spPr>
          <a:xfrm>
            <a:off x="891984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4" name="椭圆 162"/>
          <p:cNvSpPr/>
          <p:nvPr>
            <p:custDataLst>
              <p:tags r:id="rId18"/>
            </p:custDataLst>
          </p:nvPr>
        </p:nvSpPr>
        <p:spPr>
          <a:xfrm>
            <a:off x="913003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6" name="椭圆 163"/>
          <p:cNvSpPr/>
          <p:nvPr>
            <p:custDataLst>
              <p:tags r:id="rId19"/>
            </p:custDataLst>
          </p:nvPr>
        </p:nvSpPr>
        <p:spPr>
          <a:xfrm>
            <a:off x="934085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8" name="椭圆 164"/>
          <p:cNvSpPr/>
          <p:nvPr>
            <p:custDataLst>
              <p:tags r:id="rId20"/>
            </p:custDataLst>
          </p:nvPr>
        </p:nvSpPr>
        <p:spPr>
          <a:xfrm>
            <a:off x="955103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0" name="椭圆 165"/>
          <p:cNvSpPr/>
          <p:nvPr>
            <p:custDataLst>
              <p:tags r:id="rId21"/>
            </p:custDataLst>
          </p:nvPr>
        </p:nvSpPr>
        <p:spPr>
          <a:xfrm>
            <a:off x="849884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2" name="椭圆 166"/>
          <p:cNvSpPr/>
          <p:nvPr>
            <p:custDataLst>
              <p:tags r:id="rId22"/>
            </p:custDataLst>
          </p:nvPr>
        </p:nvSpPr>
        <p:spPr>
          <a:xfrm>
            <a:off x="870902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4" name="椭圆 167"/>
          <p:cNvSpPr/>
          <p:nvPr>
            <p:custDataLst>
              <p:tags r:id="rId23"/>
            </p:custDataLst>
          </p:nvPr>
        </p:nvSpPr>
        <p:spPr>
          <a:xfrm>
            <a:off x="891984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6" name="椭圆 168"/>
          <p:cNvSpPr/>
          <p:nvPr>
            <p:custDataLst>
              <p:tags r:id="rId24"/>
            </p:custDataLst>
          </p:nvPr>
        </p:nvSpPr>
        <p:spPr>
          <a:xfrm>
            <a:off x="913003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8" name="椭圆 169"/>
          <p:cNvSpPr/>
          <p:nvPr>
            <p:custDataLst>
              <p:tags r:id="rId25"/>
            </p:custDataLst>
          </p:nvPr>
        </p:nvSpPr>
        <p:spPr>
          <a:xfrm>
            <a:off x="934085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0" name="椭圆 170"/>
          <p:cNvSpPr/>
          <p:nvPr>
            <p:custDataLst>
              <p:tags r:id="rId26"/>
            </p:custDataLst>
          </p:nvPr>
        </p:nvSpPr>
        <p:spPr>
          <a:xfrm>
            <a:off x="955103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2" name="椭圆 171"/>
          <p:cNvSpPr/>
          <p:nvPr>
            <p:custDataLst>
              <p:tags r:id="rId27"/>
            </p:custDataLst>
          </p:nvPr>
        </p:nvSpPr>
        <p:spPr>
          <a:xfrm>
            <a:off x="849884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4" name="椭圆 172"/>
          <p:cNvSpPr/>
          <p:nvPr>
            <p:custDataLst>
              <p:tags r:id="rId28"/>
            </p:custDataLst>
          </p:nvPr>
        </p:nvSpPr>
        <p:spPr>
          <a:xfrm>
            <a:off x="870902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6" name="椭圆 173"/>
          <p:cNvSpPr/>
          <p:nvPr>
            <p:custDataLst>
              <p:tags r:id="rId29"/>
            </p:custDataLst>
          </p:nvPr>
        </p:nvSpPr>
        <p:spPr>
          <a:xfrm>
            <a:off x="891984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8" name="椭圆 174"/>
          <p:cNvSpPr/>
          <p:nvPr>
            <p:custDataLst>
              <p:tags r:id="rId30"/>
            </p:custDataLst>
          </p:nvPr>
        </p:nvSpPr>
        <p:spPr>
          <a:xfrm>
            <a:off x="913003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0" name="椭圆 175"/>
          <p:cNvSpPr/>
          <p:nvPr>
            <p:custDataLst>
              <p:tags r:id="rId31"/>
            </p:custDataLst>
          </p:nvPr>
        </p:nvSpPr>
        <p:spPr>
          <a:xfrm>
            <a:off x="934085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2" name="椭圆 176"/>
          <p:cNvSpPr/>
          <p:nvPr>
            <p:custDataLst>
              <p:tags r:id="rId32"/>
            </p:custDataLst>
          </p:nvPr>
        </p:nvSpPr>
        <p:spPr>
          <a:xfrm>
            <a:off x="955103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4" name="任意多边形: 形状 258"/>
          <p:cNvSpPr/>
          <p:nvPr>
            <p:custDataLst>
              <p:tags r:id="rId33"/>
            </p:custDataLst>
          </p:nvPr>
        </p:nvSpPr>
        <p:spPr>
          <a:xfrm>
            <a:off x="850328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6" name="任意多边形: 形状 259"/>
          <p:cNvSpPr/>
          <p:nvPr>
            <p:custDataLst>
              <p:tags r:id="rId34"/>
            </p:custDataLst>
          </p:nvPr>
        </p:nvSpPr>
        <p:spPr>
          <a:xfrm>
            <a:off x="871347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8" name="任意多边形: 形状 265"/>
          <p:cNvSpPr/>
          <p:nvPr>
            <p:custDataLst>
              <p:tags r:id="rId35"/>
            </p:custDataLst>
          </p:nvPr>
        </p:nvSpPr>
        <p:spPr>
          <a:xfrm>
            <a:off x="892429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0" name="任意多边形: 形状 268"/>
          <p:cNvSpPr/>
          <p:nvPr>
            <p:custDataLst>
              <p:tags r:id="rId36"/>
            </p:custDataLst>
          </p:nvPr>
        </p:nvSpPr>
        <p:spPr>
          <a:xfrm>
            <a:off x="913447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2" name="任意多边形: 形状 273"/>
          <p:cNvSpPr/>
          <p:nvPr>
            <p:custDataLst>
              <p:tags r:id="rId37"/>
            </p:custDataLst>
          </p:nvPr>
        </p:nvSpPr>
        <p:spPr>
          <a:xfrm>
            <a:off x="934529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4" name="任意多边形: 形状 274"/>
          <p:cNvSpPr/>
          <p:nvPr>
            <p:custDataLst>
              <p:tags r:id="rId38"/>
            </p:custDataLst>
          </p:nvPr>
        </p:nvSpPr>
        <p:spPr>
          <a:xfrm>
            <a:off x="955548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6" name="椭圆 183"/>
          <p:cNvSpPr/>
          <p:nvPr>
            <p:custDataLst>
              <p:tags r:id="rId39"/>
            </p:custDataLst>
          </p:nvPr>
        </p:nvSpPr>
        <p:spPr>
          <a:xfrm>
            <a:off x="850328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8" name="椭圆 184"/>
          <p:cNvSpPr/>
          <p:nvPr>
            <p:custDataLst>
              <p:tags r:id="rId40"/>
            </p:custDataLst>
          </p:nvPr>
        </p:nvSpPr>
        <p:spPr>
          <a:xfrm>
            <a:off x="871347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0" name="椭圆 185"/>
          <p:cNvSpPr/>
          <p:nvPr>
            <p:custDataLst>
              <p:tags r:id="rId41"/>
            </p:custDataLst>
          </p:nvPr>
        </p:nvSpPr>
        <p:spPr>
          <a:xfrm>
            <a:off x="892429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2" name="椭圆 186"/>
          <p:cNvSpPr/>
          <p:nvPr>
            <p:custDataLst>
              <p:tags r:id="rId42"/>
            </p:custDataLst>
          </p:nvPr>
        </p:nvSpPr>
        <p:spPr>
          <a:xfrm>
            <a:off x="913447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4" name="椭圆 187"/>
          <p:cNvSpPr/>
          <p:nvPr>
            <p:custDataLst>
              <p:tags r:id="rId43"/>
            </p:custDataLst>
          </p:nvPr>
        </p:nvSpPr>
        <p:spPr>
          <a:xfrm>
            <a:off x="934529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6" name="椭圆 188"/>
          <p:cNvSpPr/>
          <p:nvPr>
            <p:custDataLst>
              <p:tags r:id="rId44"/>
            </p:custDataLst>
          </p:nvPr>
        </p:nvSpPr>
        <p:spPr>
          <a:xfrm>
            <a:off x="955548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8" name="椭圆 190"/>
          <p:cNvSpPr/>
          <p:nvPr>
            <p:custDataLst>
              <p:tags r:id="rId45"/>
            </p:custDataLst>
          </p:nvPr>
        </p:nvSpPr>
        <p:spPr>
          <a:xfrm rot="5400000">
            <a:off x="151257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0" name="椭圆 191"/>
          <p:cNvSpPr/>
          <p:nvPr>
            <p:custDataLst>
              <p:tags r:id="rId46"/>
            </p:custDataLst>
          </p:nvPr>
        </p:nvSpPr>
        <p:spPr>
          <a:xfrm rot="5400000">
            <a:off x="151257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2" name="椭圆 192"/>
          <p:cNvSpPr/>
          <p:nvPr>
            <p:custDataLst>
              <p:tags r:id="rId47"/>
            </p:custDataLst>
          </p:nvPr>
        </p:nvSpPr>
        <p:spPr>
          <a:xfrm rot="5400000">
            <a:off x="151257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4" name="椭圆 197"/>
          <p:cNvSpPr/>
          <p:nvPr>
            <p:custDataLst>
              <p:tags r:id="rId48"/>
            </p:custDataLst>
          </p:nvPr>
        </p:nvSpPr>
        <p:spPr>
          <a:xfrm rot="5400000">
            <a:off x="151257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6" name="椭圆 198"/>
          <p:cNvSpPr/>
          <p:nvPr>
            <p:custDataLst>
              <p:tags r:id="rId49"/>
            </p:custDataLst>
          </p:nvPr>
        </p:nvSpPr>
        <p:spPr>
          <a:xfrm rot="5400000">
            <a:off x="132842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8" name="椭圆 203"/>
          <p:cNvSpPr/>
          <p:nvPr>
            <p:custDataLst>
              <p:tags r:id="rId50"/>
            </p:custDataLst>
          </p:nvPr>
        </p:nvSpPr>
        <p:spPr>
          <a:xfrm rot="5400000">
            <a:off x="132842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0" name="椭圆 204"/>
          <p:cNvSpPr/>
          <p:nvPr>
            <p:custDataLst>
              <p:tags r:id="rId51"/>
            </p:custDataLst>
          </p:nvPr>
        </p:nvSpPr>
        <p:spPr>
          <a:xfrm rot="5400000">
            <a:off x="132842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2" name="椭圆 209"/>
          <p:cNvSpPr/>
          <p:nvPr>
            <p:custDataLst>
              <p:tags r:id="rId52"/>
            </p:custDataLst>
          </p:nvPr>
        </p:nvSpPr>
        <p:spPr>
          <a:xfrm rot="5400000">
            <a:off x="132842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4" name="椭圆 210"/>
          <p:cNvSpPr/>
          <p:nvPr>
            <p:custDataLst>
              <p:tags r:id="rId53"/>
            </p:custDataLst>
          </p:nvPr>
        </p:nvSpPr>
        <p:spPr>
          <a:xfrm rot="5400000">
            <a:off x="114490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6" name="椭圆 215"/>
          <p:cNvSpPr/>
          <p:nvPr>
            <p:custDataLst>
              <p:tags r:id="rId54"/>
            </p:custDataLst>
          </p:nvPr>
        </p:nvSpPr>
        <p:spPr>
          <a:xfrm rot="5400000">
            <a:off x="114490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8" name="椭圆 216"/>
          <p:cNvSpPr/>
          <p:nvPr>
            <p:custDataLst>
              <p:tags r:id="rId55"/>
            </p:custDataLst>
          </p:nvPr>
        </p:nvSpPr>
        <p:spPr>
          <a:xfrm rot="5400000">
            <a:off x="114490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0" name="椭圆 221"/>
          <p:cNvSpPr/>
          <p:nvPr>
            <p:custDataLst>
              <p:tags r:id="rId56"/>
            </p:custDataLst>
          </p:nvPr>
        </p:nvSpPr>
        <p:spPr>
          <a:xfrm rot="5400000">
            <a:off x="114490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2" name="椭圆 222"/>
          <p:cNvSpPr/>
          <p:nvPr>
            <p:custDataLst>
              <p:tags r:id="rId57"/>
            </p:custDataLst>
          </p:nvPr>
        </p:nvSpPr>
        <p:spPr>
          <a:xfrm rot="5400000">
            <a:off x="96075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4" name="椭圆 223"/>
          <p:cNvSpPr/>
          <p:nvPr>
            <p:custDataLst>
              <p:tags r:id="rId58"/>
            </p:custDataLst>
          </p:nvPr>
        </p:nvSpPr>
        <p:spPr>
          <a:xfrm rot="5400000">
            <a:off x="96075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6" name="椭圆 224"/>
          <p:cNvSpPr/>
          <p:nvPr>
            <p:custDataLst>
              <p:tags r:id="rId59"/>
            </p:custDataLst>
          </p:nvPr>
        </p:nvSpPr>
        <p:spPr>
          <a:xfrm rot="5400000">
            <a:off x="96075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8" name="椭圆 225"/>
          <p:cNvSpPr/>
          <p:nvPr>
            <p:custDataLst>
              <p:tags r:id="rId60"/>
            </p:custDataLst>
          </p:nvPr>
        </p:nvSpPr>
        <p:spPr>
          <a:xfrm rot="5400000">
            <a:off x="96075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0" name="椭圆 226"/>
          <p:cNvSpPr/>
          <p:nvPr>
            <p:custDataLst>
              <p:tags r:id="rId61"/>
            </p:custDataLst>
          </p:nvPr>
        </p:nvSpPr>
        <p:spPr>
          <a:xfrm rot="5400000">
            <a:off x="77724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2" name="椭圆 227"/>
          <p:cNvSpPr/>
          <p:nvPr>
            <p:custDataLst>
              <p:tags r:id="rId62"/>
            </p:custDataLst>
          </p:nvPr>
        </p:nvSpPr>
        <p:spPr>
          <a:xfrm rot="5400000">
            <a:off x="77724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4" name="椭圆 232"/>
          <p:cNvSpPr/>
          <p:nvPr>
            <p:custDataLst>
              <p:tags r:id="rId63"/>
            </p:custDataLst>
          </p:nvPr>
        </p:nvSpPr>
        <p:spPr>
          <a:xfrm rot="5400000">
            <a:off x="77724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6" name="椭圆 233"/>
          <p:cNvSpPr/>
          <p:nvPr>
            <p:custDataLst>
              <p:tags r:id="rId64"/>
            </p:custDataLst>
          </p:nvPr>
        </p:nvSpPr>
        <p:spPr>
          <a:xfrm rot="5400000">
            <a:off x="77724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8" name="椭圆 238"/>
          <p:cNvSpPr/>
          <p:nvPr>
            <p:custDataLst>
              <p:tags r:id="rId65"/>
            </p:custDataLst>
          </p:nvPr>
        </p:nvSpPr>
        <p:spPr>
          <a:xfrm rot="5400000">
            <a:off x="242252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0" name="椭圆 239"/>
          <p:cNvSpPr/>
          <p:nvPr>
            <p:custDataLst>
              <p:tags r:id="rId66"/>
            </p:custDataLst>
          </p:nvPr>
        </p:nvSpPr>
        <p:spPr>
          <a:xfrm rot="5400000">
            <a:off x="242252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2" name="椭圆 244"/>
          <p:cNvSpPr/>
          <p:nvPr>
            <p:custDataLst>
              <p:tags r:id="rId67"/>
            </p:custDataLst>
          </p:nvPr>
        </p:nvSpPr>
        <p:spPr>
          <a:xfrm rot="5400000">
            <a:off x="242252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4" name="椭圆 245"/>
          <p:cNvSpPr/>
          <p:nvPr>
            <p:custDataLst>
              <p:tags r:id="rId68"/>
            </p:custDataLst>
          </p:nvPr>
        </p:nvSpPr>
        <p:spPr>
          <a:xfrm rot="5400000">
            <a:off x="242252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6" name="椭圆 250"/>
          <p:cNvSpPr/>
          <p:nvPr>
            <p:custDataLst>
              <p:tags r:id="rId69"/>
            </p:custDataLst>
          </p:nvPr>
        </p:nvSpPr>
        <p:spPr>
          <a:xfrm rot="5400000">
            <a:off x="223837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8" name="椭圆 251"/>
          <p:cNvSpPr/>
          <p:nvPr>
            <p:custDataLst>
              <p:tags r:id="rId70"/>
            </p:custDataLst>
          </p:nvPr>
        </p:nvSpPr>
        <p:spPr>
          <a:xfrm rot="5400000">
            <a:off x="223837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0" name="椭圆 256"/>
          <p:cNvSpPr/>
          <p:nvPr>
            <p:custDataLst>
              <p:tags r:id="rId71"/>
            </p:custDataLst>
          </p:nvPr>
        </p:nvSpPr>
        <p:spPr>
          <a:xfrm rot="5400000">
            <a:off x="223837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2" name="椭圆 257"/>
          <p:cNvSpPr/>
          <p:nvPr>
            <p:custDataLst>
              <p:tags r:id="rId72"/>
            </p:custDataLst>
          </p:nvPr>
        </p:nvSpPr>
        <p:spPr>
          <a:xfrm rot="5400000">
            <a:off x="223837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4" name="椭圆 260"/>
          <p:cNvSpPr/>
          <p:nvPr>
            <p:custDataLst>
              <p:tags r:id="rId73"/>
            </p:custDataLst>
          </p:nvPr>
        </p:nvSpPr>
        <p:spPr>
          <a:xfrm rot="5400000">
            <a:off x="205486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6" name="椭圆 261"/>
          <p:cNvSpPr/>
          <p:nvPr>
            <p:custDataLst>
              <p:tags r:id="rId74"/>
            </p:custDataLst>
          </p:nvPr>
        </p:nvSpPr>
        <p:spPr>
          <a:xfrm rot="5400000">
            <a:off x="205486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8" name="椭圆 262"/>
          <p:cNvSpPr/>
          <p:nvPr>
            <p:custDataLst>
              <p:tags r:id="rId75"/>
            </p:custDataLst>
          </p:nvPr>
        </p:nvSpPr>
        <p:spPr>
          <a:xfrm rot="5400000">
            <a:off x="205486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0" name="椭圆 263"/>
          <p:cNvSpPr/>
          <p:nvPr>
            <p:custDataLst>
              <p:tags r:id="rId76"/>
            </p:custDataLst>
          </p:nvPr>
        </p:nvSpPr>
        <p:spPr>
          <a:xfrm rot="5400000">
            <a:off x="205486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2" name="椭圆 264"/>
          <p:cNvSpPr/>
          <p:nvPr>
            <p:custDataLst>
              <p:tags r:id="rId77"/>
            </p:custDataLst>
          </p:nvPr>
        </p:nvSpPr>
        <p:spPr>
          <a:xfrm rot="5400000">
            <a:off x="187071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4" name="椭圆 266"/>
          <p:cNvSpPr/>
          <p:nvPr>
            <p:custDataLst>
              <p:tags r:id="rId78"/>
            </p:custDataLst>
          </p:nvPr>
        </p:nvSpPr>
        <p:spPr>
          <a:xfrm rot="5400000">
            <a:off x="187071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6" name="椭圆 267"/>
          <p:cNvSpPr/>
          <p:nvPr>
            <p:custDataLst>
              <p:tags r:id="rId79"/>
            </p:custDataLst>
          </p:nvPr>
        </p:nvSpPr>
        <p:spPr>
          <a:xfrm rot="5400000">
            <a:off x="187071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8" name="椭圆 269"/>
          <p:cNvSpPr/>
          <p:nvPr>
            <p:custDataLst>
              <p:tags r:id="rId80"/>
            </p:custDataLst>
          </p:nvPr>
        </p:nvSpPr>
        <p:spPr>
          <a:xfrm rot="5400000">
            <a:off x="187071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0" name="椭圆 270"/>
          <p:cNvSpPr/>
          <p:nvPr>
            <p:custDataLst>
              <p:tags r:id="rId81"/>
            </p:custDataLst>
          </p:nvPr>
        </p:nvSpPr>
        <p:spPr>
          <a:xfrm rot="5400000">
            <a:off x="168719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2" name="椭圆 271"/>
          <p:cNvSpPr/>
          <p:nvPr>
            <p:custDataLst>
              <p:tags r:id="rId82"/>
            </p:custDataLst>
          </p:nvPr>
        </p:nvSpPr>
        <p:spPr>
          <a:xfrm rot="5400000">
            <a:off x="168719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4" name="椭圆 272"/>
          <p:cNvSpPr/>
          <p:nvPr>
            <p:custDataLst>
              <p:tags r:id="rId83"/>
            </p:custDataLst>
          </p:nvPr>
        </p:nvSpPr>
        <p:spPr>
          <a:xfrm rot="5400000">
            <a:off x="168719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6" name="椭圆 275"/>
          <p:cNvSpPr/>
          <p:nvPr>
            <p:custDataLst>
              <p:tags r:id="rId84"/>
            </p:custDataLst>
          </p:nvPr>
        </p:nvSpPr>
        <p:spPr>
          <a:xfrm rot="5400000">
            <a:off x="168719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pic>
        <p:nvPicPr>
          <p:cNvPr id="2097153" name="图片 9" descr="亮着灯的房子  低可信度描述已自动生成"/>
          <p:cNvPicPr>
            <a:picLocks noChangeAspect="1"/>
          </p:cNvPicPr>
          <p:nvPr>
            <p:custDataLst>
              <p:tags r:id="rId86"/>
            </p:custDataLst>
          </p:nvPr>
        </p:nvPicPr>
        <p:blipFill>
          <a:blip r:embed="rId85"/>
          <a:srcRect l="11828" b="24782"/>
          <a:stretch>
            <a:fillRect/>
          </a:stretch>
        </p:blipFill>
        <p:spPr>
          <a:xfrm flipH="1">
            <a:off x="3938872" y="1225475"/>
            <a:ext cx="8253129" cy="5632525"/>
          </a:xfrm>
          <a:custGeom>
            <a:gdLst>
              <a:gd name="connsiteX0" fmla="*/ 8253129 w 8253129"/>
              <a:gd name="connsiteY0" fmla="*/ 0 h 5632525"/>
              <a:gd name="connsiteX1" fmla="*/ 0 w 8253129"/>
              <a:gd name="connsiteY1" fmla="*/ 0 h 5632525"/>
              <a:gd name="connsiteX2" fmla="*/ 0 w 8253129"/>
              <a:gd name="connsiteY2" fmla="*/ 5632525 h 5632525"/>
              <a:gd name="connsiteX3" fmla="*/ 8253129 w 8253129"/>
              <a:gd name="connsiteY3" fmla="*/ 5632525 h 5632525"/>
            </a:gdLst>
            <a:cxnLst>
              <a:cxn ang="0">
                <a:pos x="connsiteX0" y="connsiteY0"/>
              </a:cxn>
              <a:cxn ang="0">
                <a:pos x="connsiteX1" y="connsiteY1"/>
              </a:cxn>
              <a:cxn ang="0">
                <a:pos x="connsiteX2" y="connsiteY2"/>
              </a:cxn>
              <a:cxn ang="0">
                <a:pos x="connsiteX3" y="connsiteY3"/>
              </a:cxn>
            </a:cxnLst>
            <a:rect l="l" t="t" r="r" b="b"/>
            <a:pathLst>
              <a:path w="8253128" h="5632525">
                <a:moveTo>
                  <a:pt x="8253129" y="0"/>
                </a:moveTo>
                <a:lnTo>
                  <a:pt x="0" y="0"/>
                </a:lnTo>
                <a:lnTo>
                  <a:pt x="0" y="5632525"/>
                </a:lnTo>
                <a:lnTo>
                  <a:pt x="8253129" y="5632525"/>
                </a:lnTo>
                <a:close/>
              </a:path>
            </a:pathLst>
          </a:custGeom>
        </p:spPr>
      </p:pic>
      <p:sp>
        <p:nvSpPr>
          <p:cNvPr id="1048918" name="标题 8"/>
          <p:cNvSpPr txBox="1">
            <a:spLocks noGrp="1"/>
          </p:cNvSpPr>
          <p:nvPr>
            <p:ph type="title" idx="3" hasCustomPrompt="1"/>
            <p:custDataLst>
              <p:tags r:id="rId87"/>
            </p:custDataLst>
          </p:nvPr>
        </p:nvSpPr>
        <p:spPr>
          <a:xfrm>
            <a:off x="1263650" y="1411605"/>
            <a:ext cx="7329805" cy="1946910"/>
          </a:xfrm>
          <a:prstGeom prst="rect">
            <a:avLst/>
          </a:prstGeom>
          <a:noFill/>
        </p:spPr>
        <p:txBody>
          <a:bodyPr vert="horz" wrap="square" rtlCol="0" anchor="b" anchorCtr="0">
            <a:normAutofit/>
          </a:bodyPr>
          <a:lstStyle>
            <a:defPPr>
              <a:defRPr lang="zh-CN"/>
            </a:defPPr>
            <a:lvl1pPr marL="0" marR="0" algn="just" defTabSz="914400" rtl="0" eaLnBrk="1" fontAlgn="auto" latinLnBrk="0" hangingPunct="1">
              <a:lnSpc>
                <a:spcPct val="100000"/>
              </a:lnSpc>
              <a:buClrTx/>
              <a:buSzTx/>
              <a:buFontTx/>
              <a:buNone/>
              <a:defRPr kumimoji="0" lang="zh-CN" altLang="en-US" sz="5400" b="1" i="0" u="none" strike="noStrike" kern="1200" cap="none" spc="400" normalizeH="0" baseline="0" noProof="1">
                <a:gradFill flip="none" rotWithShape="1">
                  <a:gsLst>
                    <a:gs pos="0">
                      <a:schemeClr val="accent1"/>
                    </a:gs>
                    <a:gs pos="100000">
                      <a:schemeClr val="accent2"/>
                    </a:gs>
                  </a:gsLst>
                  <a:lin ang="10200000" scaled="1"/>
                </a:gradFill>
                <a:latin typeface="+中文标题" charset="0"/>
                <a:ea typeface="+mj-ea"/>
                <a:cs typeface="微软雅黑" panose="020b0503020204020204" pitchFamily="34" charset="-122"/>
              </a:defRPr>
            </a:lvl1pPr>
          </a:lstStyle>
          <a:p>
            <a:pPr lvl="0" algn="just"/>
            <a:r>
              <a:rPr>
                <a:sym typeface="+mn-ea"/>
              </a:rPr>
              <a:t>单击此处编辑标题</a:t>
            </a:r>
            <a:endParaRPr>
              <a:sym typeface="+mn-ea"/>
            </a:endParaRPr>
          </a:p>
        </p:txBody>
      </p:sp>
      <p:sp>
        <p:nvSpPr>
          <p:cNvPr id="1048920" name="副标题"/>
          <p:cNvSpPr txBox="1">
            <a:spLocks noGrp="1"/>
          </p:cNvSpPr>
          <p:nvPr>
            <p:ph type="body" idx="2" hasCustomPrompt="1"/>
            <p:custDataLst>
              <p:tags r:id="rId88"/>
            </p:custDataLst>
          </p:nvPr>
        </p:nvSpPr>
        <p:spPr>
          <a:xfrm>
            <a:off x="1287779" y="3358515"/>
            <a:ext cx="6624949" cy="430887"/>
          </a:xfrm>
          <a:prstGeom prst="rect">
            <a:avLst/>
          </a:prstGeom>
          <a:noFill/>
        </p:spPr>
        <p:txBody>
          <a:bodyPr wrap="square" lIns="91440" tIns="45720" rIns="91440" bIns="45720" rtlCol="0" anchor="t">
            <a:normAutofit/>
          </a:bodyPr>
          <a:lstStyle>
            <a:lvl1pPr marL="0" marR="0" lvl="0" algn="l" defTabSz="914400" rtl="0" eaLnBrk="1" fontAlgn="auto" latinLnBrk="0" hangingPunct="1">
              <a:lnSpc>
                <a:spcPct val="100000"/>
              </a:lnSpc>
              <a:buClrTx/>
              <a:buSzTx/>
              <a:buFontTx/>
              <a:buNone/>
              <a:defRPr kumimoji="0" lang="en-US" altLang="zh-CN" sz="1600" b="0" i="0" u="none" strike="noStrike" kern="1200" cap="none" spc="0" normalizeH="0" baseline="0" noProof="1">
                <a:solidFill>
                  <a:schemeClr val="tx1">
                    <a:lumMod val="50000"/>
                    <a:lumOff val="50000"/>
                  </a:schemeClr>
                </a:solidFill>
                <a:latin typeface="+mj-ea"/>
                <a:ea typeface="+mj-ea"/>
                <a:cs typeface="微软雅黑" panose="020b0503020204020204" pitchFamily="34" charset="-122"/>
                <a:sym typeface="+mn-ea"/>
              </a:defRPr>
            </a:lvl1pPr>
          </a:lstStyle>
          <a:p>
            <a:pPr lvl="0" algn="l">
              <a:buClrTx/>
              <a:buSzTx/>
              <a:buFontTx/>
            </a:pPr>
            <a:r>
              <a:rPr err="1">
                <a:sym typeface="+mn-ea"/>
              </a:rPr>
              <a:t>单击此处编辑母版副标题样式</a:t>
            </a:r>
            <a:endParaRPr>
              <a:sym typeface="+mn-ea"/>
            </a:endParaRPr>
          </a:p>
        </p:txBody>
      </p:sp>
      <p:sp>
        <p:nvSpPr>
          <p:cNvPr id="1048922" name="署名"/>
          <p:cNvSpPr>
            <a:spLocks noGrp="1"/>
          </p:cNvSpPr>
          <p:nvPr>
            <p:ph type="body" idx="1" hasCustomPrompt="1"/>
            <p:custDataLst>
              <p:tags r:id="rId89"/>
            </p:custDataLst>
          </p:nvPr>
        </p:nvSpPr>
        <p:spPr>
          <a:xfrm>
            <a:off x="1328420" y="4029075"/>
            <a:ext cx="2402840" cy="483235"/>
          </a:xfrm>
          <a:prstGeom prst="roundRect">
            <a:avLst>
              <a:gd name="adj" fmla="val 21300"/>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lt1">
                    <a:lumMod val="100000"/>
                  </a:schemeClr>
                </a:solidFill>
                <a:latin typeface="+mn-lt"/>
                <a:ea typeface="+mn-ea"/>
                <a:cs typeface="微软雅黑" panose="020b0503020204020204" pitchFamily="34" charset="-122"/>
                <a:sym typeface="+mn-ea"/>
              </a:defRPr>
            </a:lvl1pPr>
          </a:lstStyle>
          <a:p>
            <a:pPr lvl="0" algn="ctr">
              <a:buClrTx/>
              <a:buSzTx/>
              <a:buFontTx/>
            </a:pPr>
            <a:r>
              <a:rPr>
                <a:sym typeface="+mn-ea"/>
              </a:rPr>
              <a:t>单击此处编辑文本</a:t>
            </a:r>
            <a:endParaRPr>
              <a:sym typeface="+mn-ea"/>
            </a:endParaRPr>
          </a:p>
        </p:txBody>
      </p:sp>
      <p:sp>
        <p:nvSpPr>
          <p:cNvPr id="1048924" name="日期占位符 3"/>
          <p:cNvSpPr>
            <a:spLocks noGrp="1"/>
          </p:cNvSpPr>
          <p:nvPr>
            <p:ph type="dt" sz="half" idx="10"/>
            <p:custDataLst>
              <p:tags r:id="rId90"/>
            </p:custDataLst>
          </p:nvPr>
        </p:nvSpPr>
        <p:spPr>
          <a:xfrm>
            <a:off x="612000" y="6314400"/>
            <a:ext cx="2700000" cy="316800"/>
          </a:xfrm>
        </p:spPr>
        <p:txBody>
          <a:bodyPr>
            <a:normAutofit/>
          </a:bodyPr>
          <a:lstStyle/>
          <a:p>
            <a:fld id="{760FBDFE-C587-4B4C-A407-44438C67B59E}" type="datetimeFigureOut">
              <a:rPr lang="zh-CN" altLang="en-US" smtClean="0"/>
              <a:t/>
            </a:fld>
            <a:endParaRPr lang="zh-CN" altLang="en-US"/>
          </a:p>
        </p:txBody>
      </p:sp>
      <p:sp>
        <p:nvSpPr>
          <p:cNvPr id="1048926" name="页脚占位符 4"/>
          <p:cNvSpPr>
            <a:spLocks noGrp="1"/>
          </p:cNvSpPr>
          <p:nvPr>
            <p:ph type="ftr" sz="quarter" idx="11"/>
            <p:custDataLst>
              <p:tags r:id="rId91"/>
            </p:custDataLst>
          </p:nvPr>
        </p:nvSpPr>
        <p:spPr>
          <a:xfrm>
            <a:off x="4116000" y="6314400"/>
            <a:ext cx="3960000" cy="316800"/>
          </a:xfrm>
        </p:spPr>
        <p:txBody>
          <a:bodyPr>
            <a:normAutofit/>
          </a:bodyPr>
          <a:lstStyle/>
          <a:p>
            <a:endParaRPr lang="zh-CN" altLang="en-US"/>
          </a:p>
        </p:txBody>
      </p:sp>
      <p:sp>
        <p:nvSpPr>
          <p:cNvPr id="1048928" name="灯片编号占位符 5"/>
          <p:cNvSpPr>
            <a:spLocks noGrp="1"/>
          </p:cNvSpPr>
          <p:nvPr>
            <p:ph type="sldNum" sz="quarter" idx="12"/>
            <p:custDataLst>
              <p:tags r:id="rId92"/>
            </p:custDataLst>
          </p:nvPr>
        </p:nvSpPr>
        <p:spPr>
          <a:xfrm>
            <a:off x="8877600" y="6314400"/>
            <a:ext cx="2700000" cy="316800"/>
          </a:xfrm>
        </p:spPr>
        <p:txBody>
          <a:bodyPr>
            <a:normAutofit/>
          </a:body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930" name="任意多边形: 形状 1"/>
          <p:cNvSpPr/>
          <p:nvPr userDrawn="1">
            <p:custDataLst>
              <p:tags r:id="rId1"/>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932" name="任意多边形: 形状 2"/>
          <p:cNvSpPr/>
          <p:nvPr userDrawn="1">
            <p:custDataLst>
              <p:tags r:id="rId2"/>
            </p:custDataLst>
          </p:nvPr>
        </p:nvSpPr>
        <p:spPr>
          <a:xfrm>
            <a:off x="10060565" y="5319648"/>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934" name="正文"/>
          <p:cNvSpPr txBox="1">
            <a:spLocks noGrp="1"/>
          </p:cNvSpPr>
          <p:nvPr>
            <p:ph idx="45"/>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8936" name="标题"/>
          <p:cNvSpPr txBox="1">
            <a:spLocks noGrp="1"/>
          </p:cNvSpPr>
          <p:nvPr>
            <p:ph type="title" idx="44"/>
            <p:custDataLst>
              <p:tags r:id="rId4"/>
            </p:custDataLst>
          </p:nvPr>
        </p:nvSpPr>
        <p:spPr>
          <a:xfrm>
            <a:off x="608400" y="459860"/>
            <a:ext cx="10969200" cy="646331"/>
          </a:xfrm>
          <a:prstGeom prst="rect">
            <a:avLst/>
          </a:prstGeom>
          <a:noFill/>
        </p:spPr>
        <p:txBody>
          <a:bodyPr vert="horz" wrap="square" rtlCol="0">
            <a:sp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8938" name="椭圆 125"/>
          <p:cNvSpPr/>
          <p:nvPr>
            <p:custDataLst>
              <p:tags r:id="rId5"/>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0" name="椭圆 126"/>
          <p:cNvSpPr/>
          <p:nvPr>
            <p:custDataLst>
              <p:tags r:id="rId6"/>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2" name="椭圆 127"/>
          <p:cNvSpPr/>
          <p:nvPr>
            <p:custDataLst>
              <p:tags r:id="rId7"/>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4" name="椭圆 128"/>
          <p:cNvSpPr/>
          <p:nvPr>
            <p:custDataLst>
              <p:tags r:id="rId8"/>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6" name="椭圆 129"/>
          <p:cNvSpPr/>
          <p:nvPr>
            <p:custDataLst>
              <p:tags r:id="rId9"/>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8" name="椭圆 130"/>
          <p:cNvSpPr/>
          <p:nvPr>
            <p:custDataLst>
              <p:tags r:id="rId10"/>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0" name="椭圆 131"/>
          <p:cNvSpPr/>
          <p:nvPr>
            <p:custDataLst>
              <p:tags r:id="rId11"/>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2" name="椭圆 132"/>
          <p:cNvSpPr/>
          <p:nvPr>
            <p:custDataLst>
              <p:tags r:id="rId12"/>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4" name="椭圆 133"/>
          <p:cNvSpPr/>
          <p:nvPr>
            <p:custDataLst>
              <p:tags r:id="rId13"/>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6" name="椭圆 134"/>
          <p:cNvSpPr/>
          <p:nvPr>
            <p:custDataLst>
              <p:tags r:id="rId14"/>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8" name="椭圆 135"/>
          <p:cNvSpPr/>
          <p:nvPr>
            <p:custDataLst>
              <p:tags r:id="rId15"/>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0" name="椭圆 136"/>
          <p:cNvSpPr/>
          <p:nvPr>
            <p:custDataLst>
              <p:tags r:id="rId16"/>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2" name="椭圆 137"/>
          <p:cNvSpPr/>
          <p:nvPr>
            <p:custDataLst>
              <p:tags r:id="rId17"/>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4" name="椭圆 138"/>
          <p:cNvSpPr/>
          <p:nvPr>
            <p:custDataLst>
              <p:tags r:id="rId18"/>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6" name="椭圆 139"/>
          <p:cNvSpPr/>
          <p:nvPr>
            <p:custDataLst>
              <p:tags r:id="rId19"/>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8" name="椭圆 140"/>
          <p:cNvSpPr/>
          <p:nvPr>
            <p:custDataLst>
              <p:tags r:id="rId20"/>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0" name="椭圆 141"/>
          <p:cNvSpPr/>
          <p:nvPr>
            <p:custDataLst>
              <p:tags r:id="rId21"/>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2" name="椭圆 142"/>
          <p:cNvSpPr/>
          <p:nvPr>
            <p:custDataLst>
              <p:tags r:id="rId22"/>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4" name="椭圆 143"/>
          <p:cNvSpPr/>
          <p:nvPr>
            <p:custDataLst>
              <p:tags r:id="rId23"/>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6" name="椭圆 144"/>
          <p:cNvSpPr/>
          <p:nvPr>
            <p:custDataLst>
              <p:tags r:id="rId24"/>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8" name="椭圆 145"/>
          <p:cNvSpPr/>
          <p:nvPr>
            <p:custDataLst>
              <p:tags r:id="rId25"/>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0" name="椭圆 146"/>
          <p:cNvSpPr/>
          <p:nvPr>
            <p:custDataLst>
              <p:tags r:id="rId26"/>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2" name="椭圆 147"/>
          <p:cNvSpPr/>
          <p:nvPr>
            <p:custDataLst>
              <p:tags r:id="rId27"/>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4" name="椭圆 148"/>
          <p:cNvSpPr/>
          <p:nvPr>
            <p:custDataLst>
              <p:tags r:id="rId28"/>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6" name="椭圆 149"/>
          <p:cNvSpPr/>
          <p:nvPr>
            <p:custDataLst>
              <p:tags r:id="rId29"/>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8" name="椭圆 150"/>
          <p:cNvSpPr/>
          <p:nvPr>
            <p:custDataLst>
              <p:tags r:id="rId30"/>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0" name="椭圆 151"/>
          <p:cNvSpPr/>
          <p:nvPr>
            <p:custDataLst>
              <p:tags r:id="rId31"/>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2" name="椭圆 152"/>
          <p:cNvSpPr/>
          <p:nvPr>
            <p:custDataLst>
              <p:tags r:id="rId32"/>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4" name="椭圆 153"/>
          <p:cNvSpPr/>
          <p:nvPr>
            <p:custDataLst>
              <p:tags r:id="rId33"/>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6" name="椭圆 154"/>
          <p:cNvSpPr/>
          <p:nvPr>
            <p:custDataLst>
              <p:tags r:id="rId34"/>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8" name="椭圆 191"/>
          <p:cNvSpPr/>
          <p:nvPr>
            <p:custDataLst>
              <p:tags r:id="rId35"/>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0" name="椭圆 192"/>
          <p:cNvSpPr/>
          <p:nvPr>
            <p:custDataLst>
              <p:tags r:id="rId36"/>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2" name="椭圆 194"/>
          <p:cNvSpPr/>
          <p:nvPr>
            <p:custDataLst>
              <p:tags r:id="rId37"/>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4" name="椭圆 195"/>
          <p:cNvSpPr/>
          <p:nvPr>
            <p:custDataLst>
              <p:tags r:id="rId38"/>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6" name="椭圆 196"/>
          <p:cNvSpPr/>
          <p:nvPr>
            <p:custDataLst>
              <p:tags r:id="rId39"/>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8" name="椭圆 197"/>
          <p:cNvSpPr/>
          <p:nvPr>
            <p:custDataLst>
              <p:tags r:id="rId40"/>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0" name="椭圆 198"/>
          <p:cNvSpPr/>
          <p:nvPr>
            <p:custDataLst>
              <p:tags r:id="rId41"/>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2" name="椭圆 199"/>
          <p:cNvSpPr/>
          <p:nvPr>
            <p:custDataLst>
              <p:tags r:id="rId42"/>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4" name="椭圆 200"/>
          <p:cNvSpPr/>
          <p:nvPr>
            <p:custDataLst>
              <p:tags r:id="rId43"/>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6" name="椭圆 201"/>
          <p:cNvSpPr/>
          <p:nvPr>
            <p:custDataLst>
              <p:tags r:id="rId44"/>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8" name="日期占位符 3"/>
          <p:cNvSpPr>
            <a:spLocks noGrp="1"/>
          </p:cNvSpPr>
          <p:nvPr>
            <p:ph type="dt" sz="half" idx="10"/>
            <p:custDataLst>
              <p:tags r:id="rId4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020" name="页脚占位符 4"/>
          <p:cNvSpPr>
            <a:spLocks noGrp="1"/>
          </p:cNvSpPr>
          <p:nvPr>
            <p:ph type="ftr" sz="quarter" idx="11"/>
            <p:custDataLst>
              <p:tags r:id="rId46"/>
            </p:custDataLst>
          </p:nvPr>
        </p:nvSpPr>
        <p:spPr>
          <a:xfrm>
            <a:off x="4116000" y="6314400"/>
            <a:ext cx="3960000" cy="316800"/>
          </a:xfrm>
        </p:spPr>
        <p:txBody>
          <a:bodyPr/>
          <a:lstStyle/>
          <a:p>
            <a:endParaRPr lang="zh-CN" altLang="en-US"/>
          </a:p>
        </p:txBody>
      </p:sp>
      <p:sp>
        <p:nvSpPr>
          <p:cNvPr id="1049022" name="灯片编号占位符 5"/>
          <p:cNvSpPr>
            <a:spLocks noGrp="1"/>
          </p:cNvSpPr>
          <p:nvPr>
            <p:ph type="sldNum" sz="quarter" idx="12"/>
            <p:custDataLst>
              <p:tags r:id="rId4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9024" name="任意多边形: 形状 6"/>
          <p:cNvSpPr/>
          <p:nvPr>
            <p:custDataLst>
              <p:tags r:id="rId1"/>
            </p:custDataLst>
          </p:nvPr>
        </p:nvSpPr>
        <p:spPr>
          <a:xfrm>
            <a:off x="0" y="0"/>
            <a:ext cx="6992472" cy="6858000"/>
          </a:xfrm>
          <a:custGeom>
            <a:gdLst>
              <a:gd name="connsiteX0" fmla="*/ 0 w 6992472"/>
              <a:gd name="connsiteY0" fmla="*/ 0 h 6858000"/>
              <a:gd name="connsiteX1" fmla="*/ 5880084 w 6992472"/>
              <a:gd name="connsiteY1" fmla="*/ 0 h 6858000"/>
              <a:gd name="connsiteX2" fmla="*/ 5881147 w 6992472"/>
              <a:gd name="connsiteY2" fmla="*/ 1353 h 6858000"/>
              <a:gd name="connsiteX3" fmla="*/ 6992472 w 6992472"/>
              <a:gd name="connsiteY3" fmla="*/ 3348318 h 6858000"/>
              <a:gd name="connsiteX4" fmla="*/ 5881147 w 6992472"/>
              <a:gd name="connsiteY4" fmla="*/ 6695284 h 6858000"/>
              <a:gd name="connsiteX5" fmla="*/ 5753277 w 6992472"/>
              <a:gd name="connsiteY5" fmla="*/ 6858000 h 6858000"/>
              <a:gd name="connsiteX6" fmla="*/ 0 w 6992472"/>
              <a:gd name="connsiteY6" fmla="*/ 6858000 h 6858000"/>
              <a:gd name="connsiteX7" fmla="*/ 0 w 6992472"/>
              <a:gd name="connsiteY7" fmla="*/ 5021401 h 6858000"/>
              <a:gd name="connsiteX8" fmla="*/ 11047 w 6992472"/>
              <a:gd name="connsiteY8" fmla="*/ 5031441 h 6858000"/>
              <a:gd name="connsiteX9" fmla="*/ 1398494 w 6992472"/>
              <a:gd name="connsiteY9" fmla="*/ 5529521 h 6858000"/>
              <a:gd name="connsiteX10" fmla="*/ 3579697 w 6992472"/>
              <a:gd name="connsiteY10" fmla="*/ 3348318 h 6858000"/>
              <a:gd name="connsiteX11" fmla="*/ 1398494 w 6992472"/>
              <a:gd name="connsiteY11" fmla="*/ 1167115 h 6858000"/>
              <a:gd name="connsiteX12" fmla="*/ 11047 w 6992472"/>
              <a:gd name="connsiteY12" fmla="*/ 1665196 h 6858000"/>
              <a:gd name="connsiteX13" fmla="*/ 0 w 6992472"/>
              <a:gd name="connsiteY13" fmla="*/ 1675236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992471" h="6858000">
                <a:moveTo>
                  <a:pt x="0" y="0"/>
                </a:moveTo>
                <a:lnTo>
                  <a:pt x="5880084" y="0"/>
                </a:lnTo>
                <a:lnTo>
                  <a:pt x="5881147" y="1353"/>
                </a:lnTo>
                <a:cubicBezTo>
                  <a:pt x="6579131" y="934667"/>
                  <a:pt x="6992472" y="2093222"/>
                  <a:pt x="6992472" y="3348318"/>
                </a:cubicBezTo>
                <a:cubicBezTo>
                  <a:pt x="6992472" y="4603415"/>
                  <a:pt x="6579131" y="5761970"/>
                  <a:pt x="5881147" y="6695284"/>
                </a:cubicBezTo>
                <a:lnTo>
                  <a:pt x="5753277" y="6858000"/>
                </a:lnTo>
                <a:lnTo>
                  <a:pt x="0" y="6858000"/>
                </a:lnTo>
                <a:lnTo>
                  <a:pt x="0" y="5021401"/>
                </a:lnTo>
                <a:lnTo>
                  <a:pt x="11047" y="5031441"/>
                </a:lnTo>
                <a:cubicBezTo>
                  <a:pt x="388087" y="5342602"/>
                  <a:pt x="871462" y="5529521"/>
                  <a:pt x="1398494" y="5529521"/>
                </a:cubicBezTo>
                <a:cubicBezTo>
                  <a:pt x="2603139" y="5529521"/>
                  <a:pt x="3579697" y="4552963"/>
                  <a:pt x="3579697" y="3348318"/>
                </a:cubicBezTo>
                <a:cubicBezTo>
                  <a:pt x="3579697" y="2143673"/>
                  <a:pt x="2603139" y="1167115"/>
                  <a:pt x="1398494" y="1167115"/>
                </a:cubicBezTo>
                <a:cubicBezTo>
                  <a:pt x="871462" y="1167115"/>
                  <a:pt x="388087" y="1354035"/>
                  <a:pt x="11047" y="1665196"/>
                </a:cubicBezTo>
                <a:lnTo>
                  <a:pt x="0" y="1675236"/>
                </a:lnTo>
                <a:close/>
              </a:path>
            </a:pathLst>
          </a:custGeom>
          <a:gradFill flip="none" rotWithShape="1">
            <a:gsLst>
              <a:gs pos="0">
                <a:schemeClr val="accent2">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pic>
        <p:nvPicPr>
          <p:cNvPr id="2097155" name="图片 251" descr="亮着灯的房子  低可信度描述已自动生成"/>
          <p:cNvPicPr>
            <a:picLocks noChangeAspect="1"/>
          </p:cNvPicPr>
          <p:nvPr>
            <p:custDataLst>
              <p:tags r:id="rId3"/>
            </p:custDataLst>
          </p:nvPr>
        </p:nvPicPr>
        <p:blipFill>
          <a:blip r:embed="rId2"/>
          <a:srcRect l="21781" b="26370"/>
          <a:stretch>
            <a:fillRect/>
          </a:stretch>
        </p:blipFill>
        <p:spPr>
          <a:xfrm>
            <a:off x="0" y="2239832"/>
            <a:ext cx="6132513" cy="4618168"/>
          </a:xfrm>
          <a:custGeom>
            <a:gdLst>
              <a:gd name="connsiteX0" fmla="*/ 0 w 6132513"/>
              <a:gd name="connsiteY0" fmla="*/ 0 h 4618168"/>
              <a:gd name="connsiteX1" fmla="*/ 6132513 w 6132513"/>
              <a:gd name="connsiteY1" fmla="*/ 0 h 4618168"/>
              <a:gd name="connsiteX2" fmla="*/ 6132513 w 6132513"/>
              <a:gd name="connsiteY2" fmla="*/ 4618168 h 4618168"/>
              <a:gd name="connsiteX3" fmla="*/ 0 w 6132513"/>
              <a:gd name="connsiteY3" fmla="*/ 4618168 h 4618168"/>
            </a:gdLst>
            <a:cxnLst>
              <a:cxn ang="0">
                <a:pos x="connsiteX0" y="connsiteY0"/>
              </a:cxn>
              <a:cxn ang="0">
                <a:pos x="connsiteX1" y="connsiteY1"/>
              </a:cxn>
              <a:cxn ang="0">
                <a:pos x="connsiteX2" y="connsiteY2"/>
              </a:cxn>
              <a:cxn ang="0">
                <a:pos x="connsiteX3" y="connsiteY3"/>
              </a:cxn>
            </a:cxnLst>
            <a:rect l="l" t="t" r="r" b="b"/>
            <a:pathLst>
              <a:path w="6132513" h="4618168">
                <a:moveTo>
                  <a:pt x="0" y="0"/>
                </a:moveTo>
                <a:lnTo>
                  <a:pt x="6132513" y="0"/>
                </a:lnTo>
                <a:lnTo>
                  <a:pt x="6132513" y="4618168"/>
                </a:lnTo>
                <a:lnTo>
                  <a:pt x="0" y="4618168"/>
                </a:lnTo>
                <a:close/>
              </a:path>
            </a:pathLst>
          </a:custGeom>
        </p:spPr>
      </p:pic>
      <p:sp>
        <p:nvSpPr>
          <p:cNvPr id="1049026" name="椭圆 24"/>
          <p:cNvSpPr/>
          <p:nvPr>
            <p:custDataLst>
              <p:tags r:id="rId4"/>
            </p:custDataLst>
          </p:nvPr>
        </p:nvSpPr>
        <p:spPr>
          <a:xfrm rot="5400000">
            <a:off x="3462020"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28" name="椭圆 25"/>
          <p:cNvSpPr/>
          <p:nvPr>
            <p:custDataLst>
              <p:tags r:id="rId5"/>
            </p:custDataLst>
          </p:nvPr>
        </p:nvSpPr>
        <p:spPr>
          <a:xfrm rot="5400000">
            <a:off x="3462020"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0" name="椭圆 221"/>
          <p:cNvSpPr/>
          <p:nvPr>
            <p:custDataLst>
              <p:tags r:id="rId6"/>
            </p:custDataLst>
          </p:nvPr>
        </p:nvSpPr>
        <p:spPr>
          <a:xfrm rot="5400000">
            <a:off x="3462020"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2" name="椭圆 222"/>
          <p:cNvSpPr/>
          <p:nvPr>
            <p:custDataLst>
              <p:tags r:id="rId7"/>
            </p:custDataLst>
          </p:nvPr>
        </p:nvSpPr>
        <p:spPr>
          <a:xfrm rot="5400000">
            <a:off x="3462020"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4" name="椭圆 26"/>
          <p:cNvSpPr/>
          <p:nvPr>
            <p:custDataLst>
              <p:tags r:id="rId8"/>
            </p:custDataLst>
          </p:nvPr>
        </p:nvSpPr>
        <p:spPr>
          <a:xfrm rot="5400000">
            <a:off x="3278505"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6" name="椭圆 27"/>
          <p:cNvSpPr/>
          <p:nvPr>
            <p:custDataLst>
              <p:tags r:id="rId9"/>
            </p:custDataLst>
          </p:nvPr>
        </p:nvSpPr>
        <p:spPr>
          <a:xfrm rot="5400000">
            <a:off x="3278505"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8" name="椭圆 215"/>
          <p:cNvSpPr/>
          <p:nvPr>
            <p:custDataLst>
              <p:tags r:id="rId10"/>
            </p:custDataLst>
          </p:nvPr>
        </p:nvSpPr>
        <p:spPr>
          <a:xfrm rot="5400000">
            <a:off x="3278505"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0" name="椭圆 216"/>
          <p:cNvSpPr/>
          <p:nvPr>
            <p:custDataLst>
              <p:tags r:id="rId11"/>
            </p:custDataLst>
          </p:nvPr>
        </p:nvSpPr>
        <p:spPr>
          <a:xfrm rot="5400000">
            <a:off x="3278505"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2" name="椭圆 28"/>
          <p:cNvSpPr/>
          <p:nvPr>
            <p:custDataLst>
              <p:tags r:id="rId12"/>
            </p:custDataLst>
          </p:nvPr>
        </p:nvSpPr>
        <p:spPr>
          <a:xfrm rot="5400000">
            <a:off x="3094355"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4" name="椭圆 29"/>
          <p:cNvSpPr/>
          <p:nvPr>
            <p:custDataLst>
              <p:tags r:id="rId13"/>
            </p:custDataLst>
          </p:nvPr>
        </p:nvSpPr>
        <p:spPr>
          <a:xfrm rot="5400000">
            <a:off x="3094355"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6" name="椭圆 209"/>
          <p:cNvSpPr/>
          <p:nvPr>
            <p:custDataLst>
              <p:tags r:id="rId14"/>
            </p:custDataLst>
          </p:nvPr>
        </p:nvSpPr>
        <p:spPr>
          <a:xfrm rot="5400000">
            <a:off x="3094355"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8" name="椭圆 210"/>
          <p:cNvSpPr/>
          <p:nvPr>
            <p:custDataLst>
              <p:tags r:id="rId15"/>
            </p:custDataLst>
          </p:nvPr>
        </p:nvSpPr>
        <p:spPr>
          <a:xfrm rot="5400000">
            <a:off x="3094355"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0" name="椭圆 32"/>
          <p:cNvSpPr/>
          <p:nvPr>
            <p:custDataLst>
              <p:tags r:id="rId16"/>
            </p:custDataLst>
          </p:nvPr>
        </p:nvSpPr>
        <p:spPr>
          <a:xfrm rot="5400000">
            <a:off x="2910840"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2" name="椭圆 33"/>
          <p:cNvSpPr/>
          <p:nvPr>
            <p:custDataLst>
              <p:tags r:id="rId17"/>
            </p:custDataLst>
          </p:nvPr>
        </p:nvSpPr>
        <p:spPr>
          <a:xfrm rot="5400000">
            <a:off x="2910840"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4" name="椭圆 203"/>
          <p:cNvSpPr/>
          <p:nvPr>
            <p:custDataLst>
              <p:tags r:id="rId18"/>
            </p:custDataLst>
          </p:nvPr>
        </p:nvSpPr>
        <p:spPr>
          <a:xfrm rot="5400000">
            <a:off x="2910840"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6" name="椭圆 204"/>
          <p:cNvSpPr/>
          <p:nvPr>
            <p:custDataLst>
              <p:tags r:id="rId19"/>
            </p:custDataLst>
          </p:nvPr>
        </p:nvSpPr>
        <p:spPr>
          <a:xfrm rot="5400000">
            <a:off x="2910840"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8" name="椭圆 39"/>
          <p:cNvSpPr/>
          <p:nvPr>
            <p:custDataLst>
              <p:tags r:id="rId20"/>
            </p:custDataLst>
          </p:nvPr>
        </p:nvSpPr>
        <p:spPr>
          <a:xfrm rot="5400000">
            <a:off x="2727325"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0" name="椭圆 40"/>
          <p:cNvSpPr/>
          <p:nvPr>
            <p:custDataLst>
              <p:tags r:id="rId21"/>
            </p:custDataLst>
          </p:nvPr>
        </p:nvSpPr>
        <p:spPr>
          <a:xfrm rot="5400000">
            <a:off x="2727325"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2" name="椭圆 197"/>
          <p:cNvSpPr/>
          <p:nvPr>
            <p:custDataLst>
              <p:tags r:id="rId22"/>
            </p:custDataLst>
          </p:nvPr>
        </p:nvSpPr>
        <p:spPr>
          <a:xfrm rot="5400000">
            <a:off x="2727325"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4" name="椭圆 198"/>
          <p:cNvSpPr/>
          <p:nvPr>
            <p:custDataLst>
              <p:tags r:id="rId23"/>
            </p:custDataLst>
          </p:nvPr>
        </p:nvSpPr>
        <p:spPr>
          <a:xfrm rot="5400000">
            <a:off x="2727325"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6" name="椭圆 184"/>
          <p:cNvSpPr/>
          <p:nvPr>
            <p:custDataLst>
              <p:tags r:id="rId24"/>
            </p:custDataLst>
          </p:nvPr>
        </p:nvSpPr>
        <p:spPr>
          <a:xfrm rot="5400000">
            <a:off x="4371975"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8" name="椭圆 185"/>
          <p:cNvSpPr/>
          <p:nvPr>
            <p:custDataLst>
              <p:tags r:id="rId25"/>
            </p:custDataLst>
          </p:nvPr>
        </p:nvSpPr>
        <p:spPr>
          <a:xfrm rot="5400000">
            <a:off x="4371975"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0" name="椭圆 186"/>
          <p:cNvSpPr/>
          <p:nvPr>
            <p:custDataLst>
              <p:tags r:id="rId26"/>
            </p:custDataLst>
          </p:nvPr>
        </p:nvSpPr>
        <p:spPr>
          <a:xfrm rot="5400000">
            <a:off x="4371975"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2" name="椭圆 187"/>
          <p:cNvSpPr/>
          <p:nvPr>
            <p:custDataLst>
              <p:tags r:id="rId27"/>
            </p:custDataLst>
          </p:nvPr>
        </p:nvSpPr>
        <p:spPr>
          <a:xfrm rot="5400000">
            <a:off x="4371975"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4" name="椭圆 178"/>
          <p:cNvSpPr/>
          <p:nvPr>
            <p:custDataLst>
              <p:tags r:id="rId28"/>
            </p:custDataLst>
          </p:nvPr>
        </p:nvSpPr>
        <p:spPr>
          <a:xfrm rot="5400000">
            <a:off x="4188460"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6" name="椭圆 179"/>
          <p:cNvSpPr/>
          <p:nvPr>
            <p:custDataLst>
              <p:tags r:id="rId29"/>
            </p:custDataLst>
          </p:nvPr>
        </p:nvSpPr>
        <p:spPr>
          <a:xfrm rot="5400000">
            <a:off x="4188460"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8" name="椭圆 180"/>
          <p:cNvSpPr/>
          <p:nvPr>
            <p:custDataLst>
              <p:tags r:id="rId30"/>
            </p:custDataLst>
          </p:nvPr>
        </p:nvSpPr>
        <p:spPr>
          <a:xfrm rot="5400000">
            <a:off x="4188460"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0" name="椭圆 181"/>
          <p:cNvSpPr/>
          <p:nvPr>
            <p:custDataLst>
              <p:tags r:id="rId31"/>
            </p:custDataLst>
          </p:nvPr>
        </p:nvSpPr>
        <p:spPr>
          <a:xfrm rot="5400000">
            <a:off x="4188460"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2" name="椭圆 172"/>
          <p:cNvSpPr/>
          <p:nvPr>
            <p:custDataLst>
              <p:tags r:id="rId32"/>
            </p:custDataLst>
          </p:nvPr>
        </p:nvSpPr>
        <p:spPr>
          <a:xfrm rot="5400000">
            <a:off x="4004310"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4" name="椭圆 173"/>
          <p:cNvSpPr/>
          <p:nvPr>
            <p:custDataLst>
              <p:tags r:id="rId33"/>
            </p:custDataLst>
          </p:nvPr>
        </p:nvSpPr>
        <p:spPr>
          <a:xfrm rot="5400000">
            <a:off x="4004310"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6" name="椭圆 174"/>
          <p:cNvSpPr/>
          <p:nvPr>
            <p:custDataLst>
              <p:tags r:id="rId34"/>
            </p:custDataLst>
          </p:nvPr>
        </p:nvSpPr>
        <p:spPr>
          <a:xfrm rot="5400000">
            <a:off x="4004310"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8" name="椭圆 175"/>
          <p:cNvSpPr/>
          <p:nvPr>
            <p:custDataLst>
              <p:tags r:id="rId35"/>
            </p:custDataLst>
          </p:nvPr>
        </p:nvSpPr>
        <p:spPr>
          <a:xfrm rot="5400000">
            <a:off x="4004310"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0" name="椭圆 166"/>
          <p:cNvSpPr/>
          <p:nvPr>
            <p:custDataLst>
              <p:tags r:id="rId36"/>
            </p:custDataLst>
          </p:nvPr>
        </p:nvSpPr>
        <p:spPr>
          <a:xfrm rot="5400000">
            <a:off x="3820795"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2" name="椭圆 167"/>
          <p:cNvSpPr/>
          <p:nvPr>
            <p:custDataLst>
              <p:tags r:id="rId37"/>
            </p:custDataLst>
          </p:nvPr>
        </p:nvSpPr>
        <p:spPr>
          <a:xfrm rot="5400000">
            <a:off x="3820795"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4" name="椭圆 168"/>
          <p:cNvSpPr/>
          <p:nvPr>
            <p:custDataLst>
              <p:tags r:id="rId38"/>
            </p:custDataLst>
          </p:nvPr>
        </p:nvSpPr>
        <p:spPr>
          <a:xfrm rot="5400000">
            <a:off x="3820795"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6" name="椭圆 169"/>
          <p:cNvSpPr/>
          <p:nvPr>
            <p:custDataLst>
              <p:tags r:id="rId39"/>
            </p:custDataLst>
          </p:nvPr>
        </p:nvSpPr>
        <p:spPr>
          <a:xfrm rot="5400000">
            <a:off x="3820795"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8" name="椭圆 160"/>
          <p:cNvSpPr/>
          <p:nvPr>
            <p:custDataLst>
              <p:tags r:id="rId40"/>
            </p:custDataLst>
          </p:nvPr>
        </p:nvSpPr>
        <p:spPr>
          <a:xfrm rot="5400000">
            <a:off x="3636645"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0" name="椭圆 161"/>
          <p:cNvSpPr/>
          <p:nvPr>
            <p:custDataLst>
              <p:tags r:id="rId41"/>
            </p:custDataLst>
          </p:nvPr>
        </p:nvSpPr>
        <p:spPr>
          <a:xfrm rot="5400000">
            <a:off x="3636645"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2" name="椭圆 162"/>
          <p:cNvSpPr/>
          <p:nvPr>
            <p:custDataLst>
              <p:tags r:id="rId42"/>
            </p:custDataLst>
          </p:nvPr>
        </p:nvSpPr>
        <p:spPr>
          <a:xfrm rot="5400000">
            <a:off x="3636645"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4" name="椭圆 163"/>
          <p:cNvSpPr/>
          <p:nvPr>
            <p:custDataLst>
              <p:tags r:id="rId43"/>
            </p:custDataLst>
          </p:nvPr>
        </p:nvSpPr>
        <p:spPr>
          <a:xfrm rot="5400000">
            <a:off x="3636645"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6" name="副标题"/>
          <p:cNvSpPr txBox="1">
            <a:spLocks noGrp="1"/>
          </p:cNvSpPr>
          <p:nvPr>
            <p:ph type="body" idx="2" hasCustomPrompt="1"/>
            <p:custDataLst>
              <p:tags r:id="rId44"/>
            </p:custDataLst>
          </p:nvPr>
        </p:nvSpPr>
        <p:spPr>
          <a:xfrm>
            <a:off x="0" y="2767965"/>
            <a:ext cx="4707890" cy="1743075"/>
          </a:xfrm>
          <a:prstGeom prst="rect">
            <a:avLst/>
          </a:prstGeom>
          <a:noFill/>
        </p:spPr>
        <p:txBody>
          <a:bodyPr wrap="square" lIns="91440" tIns="45720" rIns="91440" bIns="45720" rtlCol="0" anchor="t">
            <a:normAutofit/>
          </a:bodyPr>
          <a:lstStyle>
            <a:lvl1pPr marL="0" marR="0" algn="r" defTabSz="914400" rtl="0" eaLnBrk="1" fontAlgn="auto" latinLnBrk="0" hangingPunct="1">
              <a:lnSpc>
                <a:spcPct val="100000"/>
              </a:lnSpc>
              <a:buClrTx/>
              <a:buSzTx/>
              <a:buFontTx/>
              <a:buNone/>
              <a:defRPr kumimoji="0" lang="en-US" altLang="zh-CN" sz="5400" b="0" i="0" u="none" strike="noStrike" kern="1200" cap="none" spc="0" normalizeH="0" baseline="0" noProof="1">
                <a:gradFill>
                  <a:gsLst>
                    <a:gs pos="30000">
                      <a:schemeClr val="accent2"/>
                    </a:gs>
                    <a:gs pos="74000">
                      <a:schemeClr val="accent2">
                        <a:alpha val="91000"/>
                        <a:lumMod val="97000"/>
                        <a:lumOff val="3000"/>
                      </a:schemeClr>
                    </a:gs>
                    <a:gs pos="99000">
                      <a:schemeClr val="accent2">
                        <a:alpha val="78000"/>
                        <a:lumMod val="91000"/>
                        <a:lumOff val="9000"/>
                      </a:schemeClr>
                    </a:gs>
                  </a:gsLst>
                  <a:lin ang="8100000" scaled="0"/>
                </a:gradFill>
                <a:latin typeface="+mj-lt"/>
                <a:ea typeface="+mn-ea"/>
                <a:cs typeface="微软雅黑" panose="020b0503020204020204" pitchFamily="34" charset="-122"/>
                <a:sym typeface="+mn-ea"/>
              </a:defRPr>
            </a:lvl1pPr>
          </a:lstStyle>
          <a:p>
            <a:pPr lvl="0" algn="r">
              <a:lnSpc>
                <a:spcPct val="100000"/>
              </a:lnSpc>
            </a:pPr>
            <a:r>
              <a:rPr err="1">
                <a:sym typeface="+mn-ea"/>
              </a:rPr>
              <a:t>编辑副标题</a:t>
            </a:r>
            <a:endParaRPr>
              <a:sym typeface="+mn-ea"/>
            </a:endParaRPr>
          </a:p>
        </p:txBody>
      </p:sp>
      <p:sp>
        <p:nvSpPr>
          <p:cNvPr id="1049108" name="标题"/>
          <p:cNvSpPr txBox="1">
            <a:spLocks noGrp="1"/>
          </p:cNvSpPr>
          <p:nvPr>
            <p:ph type="title" idx="1" hasCustomPrompt="1"/>
            <p:custDataLst>
              <p:tags r:id="rId45"/>
            </p:custDataLst>
          </p:nvPr>
        </p:nvSpPr>
        <p:spPr>
          <a:xfrm>
            <a:off x="581025" y="1445895"/>
            <a:ext cx="4126865" cy="1384935"/>
          </a:xfrm>
          <a:prstGeom prst="rect">
            <a:avLst/>
          </a:prstGeom>
          <a:noFill/>
        </p:spPr>
        <p:txBody>
          <a:bodyPr vert="horz" wrap="none" lIns="91440" tIns="45720" rIns="91440" bIns="45720" rtlCol="0" anchor="t">
            <a:normAutofit/>
          </a:bodyPr>
          <a:lstStyle>
            <a:defPPr>
              <a:defRPr lang="zh-CN"/>
            </a:defPPr>
            <a:lvl1pPr marL="0" marR="0" lvl="0" algn="r" defTabSz="914400" rtl="0" eaLnBrk="1" fontAlgn="auto" latinLnBrk="0" hangingPunct="1">
              <a:lnSpc>
                <a:spcPct val="100000"/>
              </a:lnSpc>
              <a:buClrTx/>
              <a:buSzTx/>
              <a:buFontTx/>
              <a:buNone/>
              <a:defRPr kumimoji="0" lang="zh-CN" altLang="en-US" sz="8000" b="1" i="0" u="none" strike="noStrike" kern="1200" cap="none" spc="0" normalizeH="0" baseline="0" noProof="1">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r">
              <a:buClrTx/>
              <a:buSzTx/>
              <a:buFontTx/>
            </a:pPr>
            <a:r>
              <a:rPr>
                <a:sym typeface="+mn-ea"/>
              </a:rPr>
              <a:t>标题</a:t>
            </a:r>
            <a:endParaRPr>
              <a:sym typeface="+mn-ea"/>
            </a:endParaRPr>
          </a:p>
        </p:txBody>
      </p:sp>
      <p:sp>
        <p:nvSpPr>
          <p:cNvPr id="1049110" name="日期占位符 2"/>
          <p:cNvSpPr>
            <a:spLocks noGrp="1"/>
          </p:cNvSpPr>
          <p:nvPr>
            <p:ph type="dt" sz="half" idx="10"/>
            <p:custDataLst>
              <p:tags r:id="rId4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112" name="页脚占位符 3"/>
          <p:cNvSpPr>
            <a:spLocks noGrp="1"/>
          </p:cNvSpPr>
          <p:nvPr>
            <p:ph type="ftr" sz="quarter" idx="11"/>
            <p:custDataLst>
              <p:tags r:id="rId47"/>
            </p:custDataLst>
          </p:nvPr>
        </p:nvSpPr>
        <p:spPr>
          <a:xfrm>
            <a:off x="4116000" y="6314400"/>
            <a:ext cx="3960000" cy="316800"/>
          </a:xfrm>
        </p:spPr>
        <p:txBody>
          <a:bodyPr/>
          <a:lstStyle/>
          <a:p>
            <a:endParaRPr lang="zh-CN" altLang="en-US"/>
          </a:p>
        </p:txBody>
      </p:sp>
      <p:sp>
        <p:nvSpPr>
          <p:cNvPr id="1049114" name="灯片编号占位符 4"/>
          <p:cNvSpPr>
            <a:spLocks noGrp="1"/>
          </p:cNvSpPr>
          <p:nvPr>
            <p:ph type="sldNum" sz="quarter" idx="12"/>
            <p:custDataLst>
              <p:tags r:id="rId4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9116" name="矩形: 圆角 1"/>
          <p:cNvSpPr/>
          <p:nvPr>
            <p:custDataLst>
              <p:tags r:id="rId1"/>
            </p:custDataLst>
          </p:nvPr>
        </p:nvSpPr>
        <p:spPr>
          <a:xfrm>
            <a:off x="0" y="0"/>
            <a:ext cx="12192000" cy="6858000"/>
          </a:xfrm>
          <a:prstGeom prst="roundRect">
            <a:avLst>
              <a:gd name="adj" fmla="val 0"/>
            </a:avLst>
          </a:prstGeom>
          <a:gradFill flip="none" rotWithShape="1">
            <a:gsLst>
              <a:gs pos="0">
                <a:schemeClr val="accent2">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18" name="任意多边形: 形状 258"/>
          <p:cNvSpPr/>
          <p:nvPr>
            <p:custDataLst>
              <p:tags r:id="rId2"/>
            </p:custDataLst>
          </p:nvPr>
        </p:nvSpPr>
        <p:spPr>
          <a:xfrm>
            <a:off x="0" y="0"/>
            <a:ext cx="12178550" cy="6858000"/>
          </a:xfrm>
          <a:custGeom>
            <a:gdLst>
              <a:gd name="connsiteX0" fmla="*/ 7516901 w 12178550"/>
              <a:gd name="connsiteY0" fmla="*/ 634894 h 6858000"/>
              <a:gd name="connsiteX1" fmla="*/ 4686282 w 12178550"/>
              <a:gd name="connsiteY1" fmla="*/ 3465513 h 6858000"/>
              <a:gd name="connsiteX2" fmla="*/ 7516901 w 12178550"/>
              <a:gd name="connsiteY2" fmla="*/ 6296132 h 6858000"/>
              <a:gd name="connsiteX3" fmla="*/ 10347520 w 12178550"/>
              <a:gd name="connsiteY3" fmla="*/ 3465513 h 6858000"/>
              <a:gd name="connsiteX4" fmla="*/ 7516901 w 12178550"/>
              <a:gd name="connsiteY4" fmla="*/ 634894 h 6858000"/>
              <a:gd name="connsiteX5" fmla="*/ 0 w 12178550"/>
              <a:gd name="connsiteY5" fmla="*/ 0 h 6858000"/>
              <a:gd name="connsiteX6" fmla="*/ 2152634 w 12178550"/>
              <a:gd name="connsiteY6" fmla="*/ 0 h 6858000"/>
              <a:gd name="connsiteX7" fmla="*/ 3872750 w 12178550"/>
              <a:gd name="connsiteY7" fmla="*/ 0 h 6858000"/>
              <a:gd name="connsiteX8" fmla="*/ 12178550 w 12178550"/>
              <a:gd name="connsiteY8" fmla="*/ 0 h 6858000"/>
              <a:gd name="connsiteX9" fmla="*/ 12178550 w 12178550"/>
              <a:gd name="connsiteY9" fmla="*/ 6858000 h 6858000"/>
              <a:gd name="connsiteX10" fmla="*/ 3872750 w 12178550"/>
              <a:gd name="connsiteY10" fmla="*/ 6858000 h 6858000"/>
              <a:gd name="connsiteX11" fmla="*/ 2105818 w 12178550"/>
              <a:gd name="connsiteY11" fmla="*/ 6858000 h 6858000"/>
              <a:gd name="connsiteX12" fmla="*/ 0 w 12178550"/>
              <a:gd name="connsiteY12"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78550" h="6858000">
                <a:moveTo>
                  <a:pt x="7516901" y="634894"/>
                </a:moveTo>
                <a:cubicBezTo>
                  <a:pt x="5953593" y="634894"/>
                  <a:pt x="4686282" y="1902205"/>
                  <a:pt x="4686282" y="3465513"/>
                </a:cubicBezTo>
                <a:cubicBezTo>
                  <a:pt x="4686282" y="5028821"/>
                  <a:pt x="5953593" y="6296132"/>
                  <a:pt x="7516901" y="6296132"/>
                </a:cubicBezTo>
                <a:cubicBezTo>
                  <a:pt x="9080209" y="6296132"/>
                  <a:pt x="10347520" y="5028821"/>
                  <a:pt x="10347520" y="3465513"/>
                </a:cubicBezTo>
                <a:cubicBezTo>
                  <a:pt x="10347520" y="1902205"/>
                  <a:pt x="9080209" y="634894"/>
                  <a:pt x="7516901" y="634894"/>
                </a:cubicBezTo>
                <a:close/>
                <a:moveTo>
                  <a:pt x="0" y="0"/>
                </a:moveTo>
                <a:lnTo>
                  <a:pt x="2152634" y="0"/>
                </a:lnTo>
                <a:lnTo>
                  <a:pt x="3872750" y="0"/>
                </a:lnTo>
                <a:lnTo>
                  <a:pt x="12178550" y="0"/>
                </a:lnTo>
                <a:lnTo>
                  <a:pt x="12178550" y="6858000"/>
                </a:lnTo>
                <a:lnTo>
                  <a:pt x="3872750" y="6858000"/>
                </a:lnTo>
                <a:lnTo>
                  <a:pt x="2105818" y="6858000"/>
                </a:lnTo>
                <a:lnTo>
                  <a:pt x="0" y="6858000"/>
                </a:lnTo>
                <a:close/>
              </a:path>
            </a:pathLst>
          </a:cu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pitchFamily="34" charset="-122"/>
            </a:endParaRPr>
          </a:p>
        </p:txBody>
      </p:sp>
      <p:sp>
        <p:nvSpPr>
          <p:cNvPr id="1049120" name="矩形: 圆角 10"/>
          <p:cNvSpPr/>
          <p:nvPr>
            <p:custDataLst>
              <p:tags r:id="rId3"/>
            </p:custDataLst>
          </p:nvPr>
        </p:nvSpPr>
        <p:spPr>
          <a:xfrm>
            <a:off x="739587" y="2005868"/>
            <a:ext cx="1566937" cy="484094"/>
          </a:xfrm>
          <a:prstGeom prst="roundRect">
            <a:avLst>
              <a:gd name="adj" fmla="val 32456"/>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gradFill>
                <a:gsLst>
                  <a:gs pos="0">
                    <a:schemeClr val="accent1"/>
                  </a:gs>
                  <a:gs pos="100000">
                    <a:schemeClr val="accent2"/>
                  </a:gs>
                </a:gsLst>
                <a:lin ang="10800000" scaled="1"/>
              </a:gradFill>
              <a:cs typeface="微软雅黑" panose="020b0503020204020204" pitchFamily="34" charset="-122"/>
            </a:endParaRPr>
          </a:p>
        </p:txBody>
      </p:sp>
      <p:pic>
        <p:nvPicPr>
          <p:cNvPr id="2097157" name="图片 276" descr="亮着灯的房子  低可信度描述已自动生成"/>
          <p:cNvPicPr>
            <a:picLocks noChangeAspect="1"/>
          </p:cNvPicPr>
          <p:nvPr>
            <p:custDataLst>
              <p:tags r:id="rId5"/>
            </p:custDataLst>
          </p:nvPr>
        </p:nvPicPr>
        <p:blipFill>
          <a:blip r:embed="rId4"/>
          <a:srcRect l="11828" b="24782"/>
          <a:stretch>
            <a:fillRect/>
          </a:stretch>
        </p:blipFill>
        <p:spPr>
          <a:xfrm flipH="1">
            <a:off x="3938872" y="1225475"/>
            <a:ext cx="8253129" cy="5632525"/>
          </a:xfrm>
          <a:custGeom>
            <a:gdLst>
              <a:gd name="connsiteX0" fmla="*/ 8253129 w 8253129"/>
              <a:gd name="connsiteY0" fmla="*/ 0 h 5632525"/>
              <a:gd name="connsiteX1" fmla="*/ 0 w 8253129"/>
              <a:gd name="connsiteY1" fmla="*/ 0 h 5632525"/>
              <a:gd name="connsiteX2" fmla="*/ 0 w 8253129"/>
              <a:gd name="connsiteY2" fmla="*/ 5632525 h 5632525"/>
              <a:gd name="connsiteX3" fmla="*/ 8253129 w 8253129"/>
              <a:gd name="connsiteY3" fmla="*/ 5632525 h 5632525"/>
            </a:gdLst>
            <a:cxnLst>
              <a:cxn ang="0">
                <a:pos x="connsiteX0" y="connsiteY0"/>
              </a:cxn>
              <a:cxn ang="0">
                <a:pos x="connsiteX1" y="connsiteY1"/>
              </a:cxn>
              <a:cxn ang="0">
                <a:pos x="connsiteX2" y="connsiteY2"/>
              </a:cxn>
              <a:cxn ang="0">
                <a:pos x="connsiteX3" y="connsiteY3"/>
              </a:cxn>
            </a:cxnLst>
            <a:rect l="l" t="t" r="r" b="b"/>
            <a:pathLst>
              <a:path w="8253128" h="5632525">
                <a:moveTo>
                  <a:pt x="8253129" y="0"/>
                </a:moveTo>
                <a:lnTo>
                  <a:pt x="0" y="0"/>
                </a:lnTo>
                <a:lnTo>
                  <a:pt x="0" y="5632525"/>
                </a:lnTo>
                <a:lnTo>
                  <a:pt x="8253129" y="5632525"/>
                </a:lnTo>
                <a:close/>
              </a:path>
            </a:pathLst>
          </a:custGeom>
        </p:spPr>
      </p:pic>
      <p:sp>
        <p:nvSpPr>
          <p:cNvPr id="1049122" name="椭圆 30"/>
          <p:cNvSpPr/>
          <p:nvPr>
            <p:custDataLst>
              <p:tags r:id="rId6"/>
            </p:custDataLst>
          </p:nvPr>
        </p:nvSpPr>
        <p:spPr>
          <a:xfrm>
            <a:off x="849884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24" name="椭圆 34"/>
          <p:cNvSpPr/>
          <p:nvPr>
            <p:custDataLst>
              <p:tags r:id="rId7"/>
            </p:custDataLst>
          </p:nvPr>
        </p:nvSpPr>
        <p:spPr>
          <a:xfrm>
            <a:off x="870902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26" name="椭圆 35"/>
          <p:cNvSpPr/>
          <p:nvPr>
            <p:custDataLst>
              <p:tags r:id="rId8"/>
            </p:custDataLst>
          </p:nvPr>
        </p:nvSpPr>
        <p:spPr>
          <a:xfrm>
            <a:off x="891984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28" name="椭圆 36"/>
          <p:cNvSpPr/>
          <p:nvPr>
            <p:custDataLst>
              <p:tags r:id="rId9"/>
            </p:custDataLst>
          </p:nvPr>
        </p:nvSpPr>
        <p:spPr>
          <a:xfrm>
            <a:off x="913003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0" name="椭圆 37"/>
          <p:cNvSpPr/>
          <p:nvPr>
            <p:custDataLst>
              <p:tags r:id="rId10"/>
            </p:custDataLst>
          </p:nvPr>
        </p:nvSpPr>
        <p:spPr>
          <a:xfrm>
            <a:off x="934085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2" name="椭圆 38"/>
          <p:cNvSpPr/>
          <p:nvPr>
            <p:custDataLst>
              <p:tags r:id="rId11"/>
            </p:custDataLst>
          </p:nvPr>
        </p:nvSpPr>
        <p:spPr>
          <a:xfrm>
            <a:off x="955103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4" name="椭圆 41"/>
          <p:cNvSpPr/>
          <p:nvPr>
            <p:custDataLst>
              <p:tags r:id="rId12"/>
            </p:custDataLst>
          </p:nvPr>
        </p:nvSpPr>
        <p:spPr>
          <a:xfrm>
            <a:off x="849884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6" name="椭圆 42"/>
          <p:cNvSpPr/>
          <p:nvPr>
            <p:custDataLst>
              <p:tags r:id="rId13"/>
            </p:custDataLst>
          </p:nvPr>
        </p:nvSpPr>
        <p:spPr>
          <a:xfrm>
            <a:off x="870902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8" name="椭圆 43"/>
          <p:cNvSpPr/>
          <p:nvPr>
            <p:custDataLst>
              <p:tags r:id="rId14"/>
            </p:custDataLst>
          </p:nvPr>
        </p:nvSpPr>
        <p:spPr>
          <a:xfrm>
            <a:off x="891984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0" name="椭圆 44"/>
          <p:cNvSpPr/>
          <p:nvPr>
            <p:custDataLst>
              <p:tags r:id="rId15"/>
            </p:custDataLst>
          </p:nvPr>
        </p:nvSpPr>
        <p:spPr>
          <a:xfrm>
            <a:off x="913003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2" name="椭圆 45"/>
          <p:cNvSpPr/>
          <p:nvPr>
            <p:custDataLst>
              <p:tags r:id="rId16"/>
            </p:custDataLst>
          </p:nvPr>
        </p:nvSpPr>
        <p:spPr>
          <a:xfrm>
            <a:off x="934085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4" name="椭圆 46"/>
          <p:cNvSpPr/>
          <p:nvPr>
            <p:custDataLst>
              <p:tags r:id="rId17"/>
            </p:custDataLst>
          </p:nvPr>
        </p:nvSpPr>
        <p:spPr>
          <a:xfrm>
            <a:off x="955103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6" name="椭圆 48"/>
          <p:cNvSpPr/>
          <p:nvPr>
            <p:custDataLst>
              <p:tags r:id="rId18"/>
            </p:custDataLst>
          </p:nvPr>
        </p:nvSpPr>
        <p:spPr>
          <a:xfrm>
            <a:off x="849884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8" name="椭圆 49"/>
          <p:cNvSpPr/>
          <p:nvPr>
            <p:custDataLst>
              <p:tags r:id="rId19"/>
            </p:custDataLst>
          </p:nvPr>
        </p:nvSpPr>
        <p:spPr>
          <a:xfrm>
            <a:off x="870902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0" name="椭圆 50"/>
          <p:cNvSpPr/>
          <p:nvPr>
            <p:custDataLst>
              <p:tags r:id="rId20"/>
            </p:custDataLst>
          </p:nvPr>
        </p:nvSpPr>
        <p:spPr>
          <a:xfrm>
            <a:off x="891984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2" name="椭圆 51"/>
          <p:cNvSpPr/>
          <p:nvPr>
            <p:custDataLst>
              <p:tags r:id="rId21"/>
            </p:custDataLst>
          </p:nvPr>
        </p:nvSpPr>
        <p:spPr>
          <a:xfrm>
            <a:off x="913003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4" name="椭圆 52"/>
          <p:cNvSpPr/>
          <p:nvPr>
            <p:custDataLst>
              <p:tags r:id="rId22"/>
            </p:custDataLst>
          </p:nvPr>
        </p:nvSpPr>
        <p:spPr>
          <a:xfrm>
            <a:off x="934085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6" name="椭圆 53"/>
          <p:cNvSpPr/>
          <p:nvPr>
            <p:custDataLst>
              <p:tags r:id="rId23"/>
            </p:custDataLst>
          </p:nvPr>
        </p:nvSpPr>
        <p:spPr>
          <a:xfrm>
            <a:off x="955103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8" name="椭圆 55"/>
          <p:cNvSpPr/>
          <p:nvPr>
            <p:custDataLst>
              <p:tags r:id="rId24"/>
            </p:custDataLst>
          </p:nvPr>
        </p:nvSpPr>
        <p:spPr>
          <a:xfrm>
            <a:off x="849884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0" name="椭圆 56"/>
          <p:cNvSpPr/>
          <p:nvPr>
            <p:custDataLst>
              <p:tags r:id="rId25"/>
            </p:custDataLst>
          </p:nvPr>
        </p:nvSpPr>
        <p:spPr>
          <a:xfrm>
            <a:off x="870902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2" name="椭圆 57"/>
          <p:cNvSpPr/>
          <p:nvPr>
            <p:custDataLst>
              <p:tags r:id="rId26"/>
            </p:custDataLst>
          </p:nvPr>
        </p:nvSpPr>
        <p:spPr>
          <a:xfrm>
            <a:off x="891984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4" name="椭圆 58"/>
          <p:cNvSpPr/>
          <p:nvPr>
            <p:custDataLst>
              <p:tags r:id="rId27"/>
            </p:custDataLst>
          </p:nvPr>
        </p:nvSpPr>
        <p:spPr>
          <a:xfrm>
            <a:off x="913003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6" name="椭圆 59"/>
          <p:cNvSpPr/>
          <p:nvPr>
            <p:custDataLst>
              <p:tags r:id="rId28"/>
            </p:custDataLst>
          </p:nvPr>
        </p:nvSpPr>
        <p:spPr>
          <a:xfrm>
            <a:off x="934085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8" name="椭圆 60"/>
          <p:cNvSpPr/>
          <p:nvPr>
            <p:custDataLst>
              <p:tags r:id="rId29"/>
            </p:custDataLst>
          </p:nvPr>
        </p:nvSpPr>
        <p:spPr>
          <a:xfrm>
            <a:off x="955103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0" name="椭圆 62"/>
          <p:cNvSpPr/>
          <p:nvPr>
            <p:custDataLst>
              <p:tags r:id="rId30"/>
            </p:custDataLst>
          </p:nvPr>
        </p:nvSpPr>
        <p:spPr>
          <a:xfrm>
            <a:off x="849884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2" name="椭圆 63"/>
          <p:cNvSpPr/>
          <p:nvPr>
            <p:custDataLst>
              <p:tags r:id="rId31"/>
            </p:custDataLst>
          </p:nvPr>
        </p:nvSpPr>
        <p:spPr>
          <a:xfrm>
            <a:off x="870902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4" name="椭圆 64"/>
          <p:cNvSpPr/>
          <p:nvPr>
            <p:custDataLst>
              <p:tags r:id="rId32"/>
            </p:custDataLst>
          </p:nvPr>
        </p:nvSpPr>
        <p:spPr>
          <a:xfrm>
            <a:off x="891984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6" name="椭圆 65"/>
          <p:cNvSpPr/>
          <p:nvPr>
            <p:custDataLst>
              <p:tags r:id="rId33"/>
            </p:custDataLst>
          </p:nvPr>
        </p:nvSpPr>
        <p:spPr>
          <a:xfrm>
            <a:off x="913003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8" name="椭圆 66"/>
          <p:cNvSpPr/>
          <p:nvPr>
            <p:custDataLst>
              <p:tags r:id="rId34"/>
            </p:custDataLst>
          </p:nvPr>
        </p:nvSpPr>
        <p:spPr>
          <a:xfrm>
            <a:off x="934085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0" name="椭圆 67"/>
          <p:cNvSpPr/>
          <p:nvPr>
            <p:custDataLst>
              <p:tags r:id="rId35"/>
            </p:custDataLst>
          </p:nvPr>
        </p:nvSpPr>
        <p:spPr>
          <a:xfrm>
            <a:off x="955103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2" name="椭圆 81"/>
          <p:cNvSpPr/>
          <p:nvPr>
            <p:custDataLst>
              <p:tags r:id="rId36"/>
            </p:custDataLst>
          </p:nvPr>
        </p:nvSpPr>
        <p:spPr>
          <a:xfrm>
            <a:off x="8503285"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4" name="椭圆 82"/>
          <p:cNvSpPr/>
          <p:nvPr>
            <p:custDataLst>
              <p:tags r:id="rId37"/>
            </p:custDataLst>
          </p:nvPr>
        </p:nvSpPr>
        <p:spPr>
          <a:xfrm>
            <a:off x="8713470"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6" name="椭圆 83"/>
          <p:cNvSpPr/>
          <p:nvPr>
            <p:custDataLst>
              <p:tags r:id="rId38"/>
            </p:custDataLst>
          </p:nvPr>
        </p:nvSpPr>
        <p:spPr>
          <a:xfrm>
            <a:off x="8924290"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8" name="椭圆 84"/>
          <p:cNvSpPr/>
          <p:nvPr>
            <p:custDataLst>
              <p:tags r:id="rId39"/>
            </p:custDataLst>
          </p:nvPr>
        </p:nvSpPr>
        <p:spPr>
          <a:xfrm>
            <a:off x="9134475"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0" name="椭圆 85"/>
          <p:cNvSpPr/>
          <p:nvPr>
            <p:custDataLst>
              <p:tags r:id="rId40"/>
            </p:custDataLst>
          </p:nvPr>
        </p:nvSpPr>
        <p:spPr>
          <a:xfrm>
            <a:off x="9345295"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2" name="椭圆 86"/>
          <p:cNvSpPr/>
          <p:nvPr>
            <p:custDataLst>
              <p:tags r:id="rId41"/>
            </p:custDataLst>
          </p:nvPr>
        </p:nvSpPr>
        <p:spPr>
          <a:xfrm>
            <a:off x="9555480"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4" name="椭圆 75"/>
          <p:cNvSpPr/>
          <p:nvPr>
            <p:custDataLst>
              <p:tags r:id="rId42"/>
            </p:custDataLst>
          </p:nvPr>
        </p:nvSpPr>
        <p:spPr>
          <a:xfrm>
            <a:off x="850328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6" name="椭圆 76"/>
          <p:cNvSpPr/>
          <p:nvPr>
            <p:custDataLst>
              <p:tags r:id="rId43"/>
            </p:custDataLst>
          </p:nvPr>
        </p:nvSpPr>
        <p:spPr>
          <a:xfrm>
            <a:off x="871347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8" name="椭圆 77"/>
          <p:cNvSpPr/>
          <p:nvPr>
            <p:custDataLst>
              <p:tags r:id="rId44"/>
            </p:custDataLst>
          </p:nvPr>
        </p:nvSpPr>
        <p:spPr>
          <a:xfrm>
            <a:off x="892429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0" name="椭圆 78"/>
          <p:cNvSpPr/>
          <p:nvPr>
            <p:custDataLst>
              <p:tags r:id="rId45"/>
            </p:custDataLst>
          </p:nvPr>
        </p:nvSpPr>
        <p:spPr>
          <a:xfrm>
            <a:off x="913447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2" name="椭圆 79"/>
          <p:cNvSpPr/>
          <p:nvPr>
            <p:custDataLst>
              <p:tags r:id="rId46"/>
            </p:custDataLst>
          </p:nvPr>
        </p:nvSpPr>
        <p:spPr>
          <a:xfrm>
            <a:off x="934529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4" name="椭圆 80"/>
          <p:cNvSpPr/>
          <p:nvPr>
            <p:custDataLst>
              <p:tags r:id="rId47"/>
            </p:custDataLst>
          </p:nvPr>
        </p:nvSpPr>
        <p:spPr>
          <a:xfrm>
            <a:off x="955548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6" name="椭圆 252"/>
          <p:cNvSpPr/>
          <p:nvPr>
            <p:custDataLst>
              <p:tags r:id="rId48"/>
            </p:custDataLst>
          </p:nvPr>
        </p:nvSpPr>
        <p:spPr>
          <a:xfrm rot="5400000">
            <a:off x="151257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8" name="椭圆 253"/>
          <p:cNvSpPr/>
          <p:nvPr>
            <p:custDataLst>
              <p:tags r:id="rId49"/>
            </p:custDataLst>
          </p:nvPr>
        </p:nvSpPr>
        <p:spPr>
          <a:xfrm rot="5400000">
            <a:off x="151257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0" name="椭圆 254"/>
          <p:cNvSpPr/>
          <p:nvPr>
            <p:custDataLst>
              <p:tags r:id="rId50"/>
            </p:custDataLst>
          </p:nvPr>
        </p:nvSpPr>
        <p:spPr>
          <a:xfrm rot="5400000">
            <a:off x="151257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2" name="椭圆 255"/>
          <p:cNvSpPr/>
          <p:nvPr>
            <p:custDataLst>
              <p:tags r:id="rId51"/>
            </p:custDataLst>
          </p:nvPr>
        </p:nvSpPr>
        <p:spPr>
          <a:xfrm rot="5400000">
            <a:off x="151257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4" name="椭圆 246"/>
          <p:cNvSpPr/>
          <p:nvPr>
            <p:custDataLst>
              <p:tags r:id="rId52"/>
            </p:custDataLst>
          </p:nvPr>
        </p:nvSpPr>
        <p:spPr>
          <a:xfrm rot="5400000">
            <a:off x="132842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6" name="椭圆 247"/>
          <p:cNvSpPr/>
          <p:nvPr>
            <p:custDataLst>
              <p:tags r:id="rId53"/>
            </p:custDataLst>
          </p:nvPr>
        </p:nvSpPr>
        <p:spPr>
          <a:xfrm rot="5400000">
            <a:off x="132842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8" name="椭圆 248"/>
          <p:cNvSpPr/>
          <p:nvPr>
            <p:custDataLst>
              <p:tags r:id="rId54"/>
            </p:custDataLst>
          </p:nvPr>
        </p:nvSpPr>
        <p:spPr>
          <a:xfrm rot="5400000">
            <a:off x="132842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0" name="椭圆 249"/>
          <p:cNvSpPr/>
          <p:nvPr>
            <p:custDataLst>
              <p:tags r:id="rId55"/>
            </p:custDataLst>
          </p:nvPr>
        </p:nvSpPr>
        <p:spPr>
          <a:xfrm rot="5400000">
            <a:off x="132842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2" name="椭圆 240"/>
          <p:cNvSpPr/>
          <p:nvPr>
            <p:custDataLst>
              <p:tags r:id="rId56"/>
            </p:custDataLst>
          </p:nvPr>
        </p:nvSpPr>
        <p:spPr>
          <a:xfrm rot="5400000">
            <a:off x="114490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4" name="椭圆 241"/>
          <p:cNvSpPr/>
          <p:nvPr>
            <p:custDataLst>
              <p:tags r:id="rId57"/>
            </p:custDataLst>
          </p:nvPr>
        </p:nvSpPr>
        <p:spPr>
          <a:xfrm rot="5400000">
            <a:off x="114490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6" name="椭圆 242"/>
          <p:cNvSpPr/>
          <p:nvPr>
            <p:custDataLst>
              <p:tags r:id="rId58"/>
            </p:custDataLst>
          </p:nvPr>
        </p:nvSpPr>
        <p:spPr>
          <a:xfrm rot="5400000">
            <a:off x="114490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8" name="椭圆 243"/>
          <p:cNvSpPr/>
          <p:nvPr>
            <p:custDataLst>
              <p:tags r:id="rId59"/>
            </p:custDataLst>
          </p:nvPr>
        </p:nvSpPr>
        <p:spPr>
          <a:xfrm rot="5400000">
            <a:off x="114490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0" name="椭圆 234"/>
          <p:cNvSpPr/>
          <p:nvPr>
            <p:custDataLst>
              <p:tags r:id="rId60"/>
            </p:custDataLst>
          </p:nvPr>
        </p:nvSpPr>
        <p:spPr>
          <a:xfrm rot="5400000">
            <a:off x="96075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2" name="椭圆 235"/>
          <p:cNvSpPr/>
          <p:nvPr>
            <p:custDataLst>
              <p:tags r:id="rId61"/>
            </p:custDataLst>
          </p:nvPr>
        </p:nvSpPr>
        <p:spPr>
          <a:xfrm rot="5400000">
            <a:off x="96075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4" name="椭圆 236"/>
          <p:cNvSpPr/>
          <p:nvPr>
            <p:custDataLst>
              <p:tags r:id="rId62"/>
            </p:custDataLst>
          </p:nvPr>
        </p:nvSpPr>
        <p:spPr>
          <a:xfrm rot="5400000">
            <a:off x="96075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6" name="椭圆 237"/>
          <p:cNvSpPr/>
          <p:nvPr>
            <p:custDataLst>
              <p:tags r:id="rId63"/>
            </p:custDataLst>
          </p:nvPr>
        </p:nvSpPr>
        <p:spPr>
          <a:xfrm rot="5400000">
            <a:off x="96075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8" name="椭圆 228"/>
          <p:cNvSpPr/>
          <p:nvPr>
            <p:custDataLst>
              <p:tags r:id="rId64"/>
            </p:custDataLst>
          </p:nvPr>
        </p:nvSpPr>
        <p:spPr>
          <a:xfrm rot="5400000">
            <a:off x="77724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0" name="椭圆 229"/>
          <p:cNvSpPr/>
          <p:nvPr>
            <p:custDataLst>
              <p:tags r:id="rId65"/>
            </p:custDataLst>
          </p:nvPr>
        </p:nvSpPr>
        <p:spPr>
          <a:xfrm rot="5400000">
            <a:off x="77724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2" name="椭圆 230"/>
          <p:cNvSpPr/>
          <p:nvPr>
            <p:custDataLst>
              <p:tags r:id="rId66"/>
            </p:custDataLst>
          </p:nvPr>
        </p:nvSpPr>
        <p:spPr>
          <a:xfrm rot="5400000">
            <a:off x="77724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4" name="椭圆 231"/>
          <p:cNvSpPr/>
          <p:nvPr>
            <p:custDataLst>
              <p:tags r:id="rId67"/>
            </p:custDataLst>
          </p:nvPr>
        </p:nvSpPr>
        <p:spPr>
          <a:xfrm rot="5400000">
            <a:off x="77724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6" name="椭圆 217"/>
          <p:cNvSpPr/>
          <p:nvPr>
            <p:custDataLst>
              <p:tags r:id="rId68"/>
            </p:custDataLst>
          </p:nvPr>
        </p:nvSpPr>
        <p:spPr>
          <a:xfrm rot="5400000">
            <a:off x="242252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8" name="椭圆 218"/>
          <p:cNvSpPr/>
          <p:nvPr>
            <p:custDataLst>
              <p:tags r:id="rId69"/>
            </p:custDataLst>
          </p:nvPr>
        </p:nvSpPr>
        <p:spPr>
          <a:xfrm rot="5400000">
            <a:off x="242252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0" name="椭圆 219"/>
          <p:cNvSpPr/>
          <p:nvPr>
            <p:custDataLst>
              <p:tags r:id="rId70"/>
            </p:custDataLst>
          </p:nvPr>
        </p:nvSpPr>
        <p:spPr>
          <a:xfrm rot="5400000">
            <a:off x="242252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2" name="椭圆 220"/>
          <p:cNvSpPr/>
          <p:nvPr>
            <p:custDataLst>
              <p:tags r:id="rId71"/>
            </p:custDataLst>
          </p:nvPr>
        </p:nvSpPr>
        <p:spPr>
          <a:xfrm rot="5400000">
            <a:off x="242252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4" name="椭圆 211"/>
          <p:cNvSpPr/>
          <p:nvPr>
            <p:custDataLst>
              <p:tags r:id="rId72"/>
            </p:custDataLst>
          </p:nvPr>
        </p:nvSpPr>
        <p:spPr>
          <a:xfrm rot="5400000">
            <a:off x="223837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6" name="椭圆 212"/>
          <p:cNvSpPr/>
          <p:nvPr>
            <p:custDataLst>
              <p:tags r:id="rId73"/>
            </p:custDataLst>
          </p:nvPr>
        </p:nvSpPr>
        <p:spPr>
          <a:xfrm rot="5400000">
            <a:off x="223837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8" name="椭圆 213"/>
          <p:cNvSpPr/>
          <p:nvPr>
            <p:custDataLst>
              <p:tags r:id="rId74"/>
            </p:custDataLst>
          </p:nvPr>
        </p:nvSpPr>
        <p:spPr>
          <a:xfrm rot="5400000">
            <a:off x="223837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0" name="椭圆 214"/>
          <p:cNvSpPr/>
          <p:nvPr>
            <p:custDataLst>
              <p:tags r:id="rId75"/>
            </p:custDataLst>
          </p:nvPr>
        </p:nvSpPr>
        <p:spPr>
          <a:xfrm rot="5400000">
            <a:off x="223837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2" name="椭圆 205"/>
          <p:cNvSpPr/>
          <p:nvPr>
            <p:custDataLst>
              <p:tags r:id="rId76"/>
            </p:custDataLst>
          </p:nvPr>
        </p:nvSpPr>
        <p:spPr>
          <a:xfrm rot="5400000">
            <a:off x="205486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4" name="椭圆 206"/>
          <p:cNvSpPr/>
          <p:nvPr>
            <p:custDataLst>
              <p:tags r:id="rId77"/>
            </p:custDataLst>
          </p:nvPr>
        </p:nvSpPr>
        <p:spPr>
          <a:xfrm rot="5400000">
            <a:off x="205486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6" name="椭圆 207"/>
          <p:cNvSpPr/>
          <p:nvPr>
            <p:custDataLst>
              <p:tags r:id="rId78"/>
            </p:custDataLst>
          </p:nvPr>
        </p:nvSpPr>
        <p:spPr>
          <a:xfrm rot="5400000">
            <a:off x="205486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8" name="椭圆 208"/>
          <p:cNvSpPr/>
          <p:nvPr>
            <p:custDataLst>
              <p:tags r:id="rId79"/>
            </p:custDataLst>
          </p:nvPr>
        </p:nvSpPr>
        <p:spPr>
          <a:xfrm rot="5400000">
            <a:off x="205486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0" name="椭圆 199"/>
          <p:cNvSpPr/>
          <p:nvPr>
            <p:custDataLst>
              <p:tags r:id="rId80"/>
            </p:custDataLst>
          </p:nvPr>
        </p:nvSpPr>
        <p:spPr>
          <a:xfrm rot="5400000">
            <a:off x="187071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2" name="椭圆 200"/>
          <p:cNvSpPr/>
          <p:nvPr>
            <p:custDataLst>
              <p:tags r:id="rId81"/>
            </p:custDataLst>
          </p:nvPr>
        </p:nvSpPr>
        <p:spPr>
          <a:xfrm rot="5400000">
            <a:off x="187071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4" name="椭圆 201"/>
          <p:cNvSpPr/>
          <p:nvPr>
            <p:custDataLst>
              <p:tags r:id="rId82"/>
            </p:custDataLst>
          </p:nvPr>
        </p:nvSpPr>
        <p:spPr>
          <a:xfrm rot="5400000">
            <a:off x="187071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6" name="椭圆 202"/>
          <p:cNvSpPr/>
          <p:nvPr>
            <p:custDataLst>
              <p:tags r:id="rId83"/>
            </p:custDataLst>
          </p:nvPr>
        </p:nvSpPr>
        <p:spPr>
          <a:xfrm rot="5400000">
            <a:off x="187071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8" name="椭圆 193"/>
          <p:cNvSpPr/>
          <p:nvPr>
            <p:custDataLst>
              <p:tags r:id="rId84"/>
            </p:custDataLst>
          </p:nvPr>
        </p:nvSpPr>
        <p:spPr>
          <a:xfrm rot="5400000">
            <a:off x="168719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0" name="椭圆 194"/>
          <p:cNvSpPr/>
          <p:nvPr>
            <p:custDataLst>
              <p:tags r:id="rId85"/>
            </p:custDataLst>
          </p:nvPr>
        </p:nvSpPr>
        <p:spPr>
          <a:xfrm rot="5400000">
            <a:off x="168719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2" name="椭圆 195"/>
          <p:cNvSpPr/>
          <p:nvPr>
            <p:custDataLst>
              <p:tags r:id="rId86"/>
            </p:custDataLst>
          </p:nvPr>
        </p:nvSpPr>
        <p:spPr>
          <a:xfrm rot="5400000">
            <a:off x="168719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4" name="椭圆 196"/>
          <p:cNvSpPr/>
          <p:nvPr>
            <p:custDataLst>
              <p:tags r:id="rId87"/>
            </p:custDataLst>
          </p:nvPr>
        </p:nvSpPr>
        <p:spPr>
          <a:xfrm rot="5400000">
            <a:off x="168719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6" name="标题"/>
          <p:cNvSpPr txBox="1">
            <a:spLocks noGrp="1"/>
          </p:cNvSpPr>
          <p:nvPr>
            <p:ph type="title" idx="2" hasCustomPrompt="1"/>
            <p:custDataLst>
              <p:tags r:id="rId88"/>
            </p:custDataLst>
          </p:nvPr>
        </p:nvSpPr>
        <p:spPr>
          <a:xfrm>
            <a:off x="624205" y="2734945"/>
            <a:ext cx="7391400" cy="2331720"/>
          </a:xfrm>
          <a:prstGeom prst="rect">
            <a:avLst/>
          </a:prstGeom>
          <a:noFill/>
        </p:spPr>
        <p:txBody>
          <a:bodyPr vert="horz" wrap="none" lIns="91440" tIns="45720" rIns="91440" bIns="45720" rtlCol="0" anchor="t">
            <a:normAutofit/>
          </a:bodyPr>
          <a:lstStyle>
            <a:defPPr>
              <a:defRPr lang="zh-CN"/>
            </a:defPPr>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l">
              <a:buClrTx/>
              <a:buSzTx/>
              <a:buFontTx/>
            </a:pPr>
            <a:r>
              <a:rPr>
                <a:sym typeface="+mn-ea"/>
              </a:rPr>
              <a:t>单击此处编辑标题</a:t>
            </a:r>
            <a:endParaRPr>
              <a:sym typeface="+mn-ea"/>
            </a:endParaRPr>
          </a:p>
        </p:txBody>
      </p:sp>
      <p:sp>
        <p:nvSpPr>
          <p:cNvPr id="1049288" name="署名"/>
          <p:cNvSpPr txBox="1">
            <a:spLocks noGrp="1"/>
          </p:cNvSpPr>
          <p:nvPr>
            <p:ph type="body" idx="1" hasCustomPrompt="1"/>
            <p:custDataLst>
              <p:tags r:id="rId89"/>
            </p:custDataLst>
          </p:nvPr>
        </p:nvSpPr>
        <p:spPr>
          <a:xfrm>
            <a:off x="854075" y="1958975"/>
            <a:ext cx="1277620" cy="577215"/>
          </a:xfrm>
          <a:prstGeom prst="rect">
            <a:avLst/>
          </a:prstGeom>
          <a:noFill/>
        </p:spPr>
        <p:txBody>
          <a:bodyPr wrap="square" lIns="91440" tIns="45720" rIns="91440" bIns="45720" rtlCol="0" anchor="ctr">
            <a:normAutofit/>
          </a:bodyPr>
          <a:lstStyle>
            <a:lvl1pPr marL="0" marR="0" algn="ctr" defTabSz="914400" rtl="0" eaLnBrk="1" fontAlgn="auto" latinLnBrk="0" hangingPunct="1">
              <a:lnSpc>
                <a:spcPct val="100000"/>
              </a:lnSpc>
              <a:buClrTx/>
              <a:buSzTx/>
              <a:buFontTx/>
              <a:buNone/>
              <a:defRPr kumimoji="0" lang="en-US" altLang="zh-CN" sz="1600" b="0" i="0" u="none" strike="noStrike" kern="1200" cap="none" spc="0" normalizeH="0" baseline="0" noProof="1">
                <a:solidFill>
                  <a:schemeClr val="bg1"/>
                </a:solidFill>
                <a:latin typeface="+mn-lt"/>
                <a:ea typeface="+mj-ea"/>
                <a:cs typeface="微软雅黑" panose="020b0503020204020204" pitchFamily="34" charset="-122"/>
                <a:sym typeface="+mn-ea"/>
              </a:defRPr>
            </a:lvl1pPr>
          </a:lstStyle>
          <a:p>
            <a:pPr lvl="0" algn="ctr"/>
            <a:r>
              <a:rPr err="1">
                <a:sym typeface="+mn-ea"/>
              </a:rPr>
              <a:t>编辑文本</a:t>
            </a:r>
            <a:endParaRPr>
              <a:sym typeface="+mn-ea"/>
            </a:endParaRPr>
          </a:p>
        </p:txBody>
      </p:sp>
      <p:sp>
        <p:nvSpPr>
          <p:cNvPr id="1049290" name="日期占位符 3"/>
          <p:cNvSpPr>
            <a:spLocks noGrp="1"/>
          </p:cNvSpPr>
          <p:nvPr>
            <p:ph type="dt" sz="half" idx="10"/>
            <p:custDataLst>
              <p:tags r:id="rId9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292" name="页脚占位符 4"/>
          <p:cNvSpPr>
            <a:spLocks noGrp="1"/>
          </p:cNvSpPr>
          <p:nvPr>
            <p:ph type="ftr" sz="quarter" idx="11"/>
            <p:custDataLst>
              <p:tags r:id="rId91"/>
            </p:custDataLst>
          </p:nvPr>
        </p:nvSpPr>
        <p:spPr>
          <a:xfrm>
            <a:off x="4116000" y="6314400"/>
            <a:ext cx="3960000" cy="316800"/>
          </a:xfrm>
        </p:spPr>
        <p:txBody>
          <a:bodyPr/>
          <a:lstStyle/>
          <a:p>
            <a:endParaRPr lang="zh-CN" altLang="en-US"/>
          </a:p>
        </p:txBody>
      </p:sp>
      <p:sp>
        <p:nvSpPr>
          <p:cNvPr id="1049294" name="灯片编号占位符 5"/>
          <p:cNvSpPr>
            <a:spLocks noGrp="1"/>
          </p:cNvSpPr>
          <p:nvPr>
            <p:ph type="sldNum" sz="quarter" idx="12"/>
            <p:custDataLst>
              <p:tags r:id="rId9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9296" name="任意多边形: 形状 1"/>
          <p:cNvSpPr/>
          <p:nvPr userDrawn="1">
            <p:custDataLst>
              <p:tags r:id="rId1"/>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298" name="任意多边形: 形状 2"/>
          <p:cNvSpPr/>
          <p:nvPr userDrawn="1">
            <p:custDataLst>
              <p:tags r:id="rId2"/>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300" name="正文"/>
          <p:cNvSpPr txBox="1">
            <a:spLocks noGrp="1"/>
          </p:cNvSpPr>
          <p:nvPr>
            <p:ph idx="46"/>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302" name="正文"/>
          <p:cNvSpPr txBox="1">
            <a:spLocks noGrp="1"/>
          </p:cNvSpPr>
          <p:nvPr>
            <p:ph idx="45"/>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9304" name="椭圆 506"/>
          <p:cNvSpPr/>
          <p:nvPr>
            <p:custDataLst>
              <p:tags r:id="rId5"/>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06" name="椭圆 507"/>
          <p:cNvSpPr/>
          <p:nvPr>
            <p:custDataLst>
              <p:tags r:id="rId6"/>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08" name="椭圆 508"/>
          <p:cNvSpPr/>
          <p:nvPr>
            <p:custDataLst>
              <p:tags r:id="rId7"/>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0" name="椭圆 509"/>
          <p:cNvSpPr/>
          <p:nvPr>
            <p:custDataLst>
              <p:tags r:id="rId8"/>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2" name="椭圆 510"/>
          <p:cNvSpPr/>
          <p:nvPr>
            <p:custDataLst>
              <p:tags r:id="rId9"/>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4" name="椭圆 511"/>
          <p:cNvSpPr/>
          <p:nvPr>
            <p:custDataLst>
              <p:tags r:id="rId10"/>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6" name="椭圆 512"/>
          <p:cNvSpPr/>
          <p:nvPr>
            <p:custDataLst>
              <p:tags r:id="rId11"/>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8" name="椭圆 513"/>
          <p:cNvSpPr/>
          <p:nvPr>
            <p:custDataLst>
              <p:tags r:id="rId12"/>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0" name="椭圆 514"/>
          <p:cNvSpPr/>
          <p:nvPr>
            <p:custDataLst>
              <p:tags r:id="rId13"/>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2" name="椭圆 515"/>
          <p:cNvSpPr/>
          <p:nvPr>
            <p:custDataLst>
              <p:tags r:id="rId14"/>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4" name="椭圆 516"/>
          <p:cNvSpPr/>
          <p:nvPr>
            <p:custDataLst>
              <p:tags r:id="rId15"/>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6" name="椭圆 517"/>
          <p:cNvSpPr/>
          <p:nvPr>
            <p:custDataLst>
              <p:tags r:id="rId16"/>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8" name="椭圆 518"/>
          <p:cNvSpPr/>
          <p:nvPr>
            <p:custDataLst>
              <p:tags r:id="rId17"/>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0" name="椭圆 519"/>
          <p:cNvSpPr/>
          <p:nvPr>
            <p:custDataLst>
              <p:tags r:id="rId18"/>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2" name="椭圆 520"/>
          <p:cNvSpPr/>
          <p:nvPr>
            <p:custDataLst>
              <p:tags r:id="rId19"/>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4" name="椭圆 521"/>
          <p:cNvSpPr/>
          <p:nvPr>
            <p:custDataLst>
              <p:tags r:id="rId20"/>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6" name="椭圆 522"/>
          <p:cNvSpPr/>
          <p:nvPr>
            <p:custDataLst>
              <p:tags r:id="rId21"/>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8" name="椭圆 523"/>
          <p:cNvSpPr/>
          <p:nvPr>
            <p:custDataLst>
              <p:tags r:id="rId22"/>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0" name="椭圆 524"/>
          <p:cNvSpPr/>
          <p:nvPr>
            <p:custDataLst>
              <p:tags r:id="rId23"/>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2" name="椭圆 525"/>
          <p:cNvSpPr/>
          <p:nvPr>
            <p:custDataLst>
              <p:tags r:id="rId24"/>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4" name="椭圆 526"/>
          <p:cNvSpPr/>
          <p:nvPr>
            <p:custDataLst>
              <p:tags r:id="rId25"/>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6" name="椭圆 527"/>
          <p:cNvSpPr/>
          <p:nvPr>
            <p:custDataLst>
              <p:tags r:id="rId26"/>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8" name="椭圆 528"/>
          <p:cNvSpPr/>
          <p:nvPr>
            <p:custDataLst>
              <p:tags r:id="rId27"/>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0" name="椭圆 529"/>
          <p:cNvSpPr/>
          <p:nvPr>
            <p:custDataLst>
              <p:tags r:id="rId28"/>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2" name="椭圆 530"/>
          <p:cNvSpPr/>
          <p:nvPr>
            <p:custDataLst>
              <p:tags r:id="rId29"/>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4" name="椭圆 531"/>
          <p:cNvSpPr/>
          <p:nvPr>
            <p:custDataLst>
              <p:tags r:id="rId30"/>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6" name="椭圆 532"/>
          <p:cNvSpPr/>
          <p:nvPr>
            <p:custDataLst>
              <p:tags r:id="rId31"/>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8" name="椭圆 533"/>
          <p:cNvSpPr/>
          <p:nvPr>
            <p:custDataLst>
              <p:tags r:id="rId32"/>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0" name="椭圆 534"/>
          <p:cNvSpPr/>
          <p:nvPr>
            <p:custDataLst>
              <p:tags r:id="rId33"/>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2" name="椭圆 535"/>
          <p:cNvSpPr/>
          <p:nvPr>
            <p:custDataLst>
              <p:tags r:id="rId34"/>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4" name="椭圆 536"/>
          <p:cNvSpPr/>
          <p:nvPr>
            <p:custDataLst>
              <p:tags r:id="rId35"/>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6" name="椭圆 537"/>
          <p:cNvSpPr/>
          <p:nvPr>
            <p:custDataLst>
              <p:tags r:id="rId36"/>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8" name="椭圆 538"/>
          <p:cNvSpPr/>
          <p:nvPr>
            <p:custDataLst>
              <p:tags r:id="rId37"/>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0" name="椭圆 539"/>
          <p:cNvSpPr/>
          <p:nvPr>
            <p:custDataLst>
              <p:tags r:id="rId38"/>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2" name="椭圆 540"/>
          <p:cNvSpPr/>
          <p:nvPr>
            <p:custDataLst>
              <p:tags r:id="rId39"/>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4" name="椭圆 541"/>
          <p:cNvSpPr/>
          <p:nvPr>
            <p:custDataLst>
              <p:tags r:id="rId40"/>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6" name="椭圆 542"/>
          <p:cNvSpPr/>
          <p:nvPr>
            <p:custDataLst>
              <p:tags r:id="rId41"/>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8" name="椭圆 543"/>
          <p:cNvSpPr/>
          <p:nvPr>
            <p:custDataLst>
              <p:tags r:id="rId42"/>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80" name="椭圆 544"/>
          <p:cNvSpPr/>
          <p:nvPr>
            <p:custDataLst>
              <p:tags r:id="rId43"/>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82" name="椭圆 545"/>
          <p:cNvSpPr/>
          <p:nvPr>
            <p:custDataLst>
              <p:tags r:id="rId44"/>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84" name="标题"/>
          <p:cNvSpPr txBox="1">
            <a:spLocks noGrp="1"/>
          </p:cNvSpPr>
          <p:nvPr>
            <p:ph type="title" idx="1"/>
            <p:custDataLst>
              <p:tags r:id="rId45"/>
            </p:custDataLst>
          </p:nvPr>
        </p:nvSpPr>
        <p:spPr>
          <a:xfrm>
            <a:off x="608400" y="442348"/>
            <a:ext cx="10969200" cy="68135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386" name="日期占位符 4"/>
          <p:cNvSpPr>
            <a:spLocks noGrp="1"/>
          </p:cNvSpPr>
          <p:nvPr>
            <p:ph type="dt" sz="half" idx="10"/>
            <p:custDataLst>
              <p:tags r:id="rId4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388" name="页脚占位符 5"/>
          <p:cNvSpPr>
            <a:spLocks noGrp="1"/>
          </p:cNvSpPr>
          <p:nvPr>
            <p:ph type="ftr" sz="quarter" idx="11"/>
            <p:custDataLst>
              <p:tags r:id="rId47"/>
            </p:custDataLst>
          </p:nvPr>
        </p:nvSpPr>
        <p:spPr>
          <a:xfrm>
            <a:off x="4116000" y="6314400"/>
            <a:ext cx="3960000" cy="316800"/>
          </a:xfrm>
        </p:spPr>
        <p:txBody>
          <a:bodyPr/>
          <a:lstStyle/>
          <a:p>
            <a:endParaRPr lang="zh-CN" altLang="en-US"/>
          </a:p>
        </p:txBody>
      </p:sp>
      <p:sp>
        <p:nvSpPr>
          <p:cNvPr id="1049390" name="灯片编号占位符 6"/>
          <p:cNvSpPr>
            <a:spLocks noGrp="1"/>
          </p:cNvSpPr>
          <p:nvPr>
            <p:ph type="sldNum" sz="quarter" idx="12"/>
            <p:custDataLst>
              <p:tags r:id="rId4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9392" name="任意多边形: 形状 3"/>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394"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396" name="正文"/>
          <p:cNvSpPr txBox="1">
            <a:spLocks noGrp="1"/>
          </p:cNvSpPr>
          <p:nvPr>
            <p:ph idx="48"/>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398" name="标题"/>
          <p:cNvSpPr txBox="1">
            <a:spLocks noGrp="1"/>
          </p:cNvSpPr>
          <p:nvPr>
            <p:ph type="title" idx="47"/>
            <p:custDataLst>
              <p:tags r:id="rId4"/>
            </p:custDataLst>
          </p:nvPr>
        </p:nvSpPr>
        <p:spPr>
          <a:xfrm>
            <a:off x="6235200" y="1419070"/>
            <a:ext cx="5342400" cy="42037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9400" name="正文"/>
          <p:cNvSpPr txBox="1">
            <a:spLocks noGrp="1"/>
          </p:cNvSpPr>
          <p:nvPr>
            <p:ph idx="46"/>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402" name="标题"/>
          <p:cNvSpPr txBox="1">
            <a:spLocks noGrp="1"/>
          </p:cNvSpPr>
          <p:nvPr>
            <p:ph type="title" idx="45"/>
            <p:custDataLst>
              <p:tags r:id="rId6"/>
            </p:custDataLst>
          </p:nvPr>
        </p:nvSpPr>
        <p:spPr>
          <a:xfrm>
            <a:off x="608400" y="1429865"/>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9404" name="椭圆 125"/>
          <p:cNvSpPr/>
          <p:nvPr>
            <p:custDataLst>
              <p:tags r:id="rId7"/>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06" name="椭圆 126"/>
          <p:cNvSpPr/>
          <p:nvPr>
            <p:custDataLst>
              <p:tags r:id="rId8"/>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08" name="椭圆 127"/>
          <p:cNvSpPr/>
          <p:nvPr>
            <p:custDataLst>
              <p:tags r:id="rId9"/>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0" name="椭圆 128"/>
          <p:cNvSpPr/>
          <p:nvPr>
            <p:custDataLst>
              <p:tags r:id="rId10"/>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2" name="椭圆 129"/>
          <p:cNvSpPr/>
          <p:nvPr>
            <p:custDataLst>
              <p:tags r:id="rId11"/>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4" name="椭圆 130"/>
          <p:cNvSpPr/>
          <p:nvPr>
            <p:custDataLst>
              <p:tags r:id="rId12"/>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6" name="椭圆 131"/>
          <p:cNvSpPr/>
          <p:nvPr>
            <p:custDataLst>
              <p:tags r:id="rId13"/>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8" name="椭圆 132"/>
          <p:cNvSpPr/>
          <p:nvPr>
            <p:custDataLst>
              <p:tags r:id="rId14"/>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0" name="椭圆 133"/>
          <p:cNvSpPr/>
          <p:nvPr>
            <p:custDataLst>
              <p:tags r:id="rId15"/>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2" name="椭圆 134"/>
          <p:cNvSpPr/>
          <p:nvPr>
            <p:custDataLst>
              <p:tags r:id="rId16"/>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4" name="椭圆 135"/>
          <p:cNvSpPr/>
          <p:nvPr>
            <p:custDataLst>
              <p:tags r:id="rId17"/>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6" name="椭圆 136"/>
          <p:cNvSpPr/>
          <p:nvPr>
            <p:custDataLst>
              <p:tags r:id="rId18"/>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8" name="椭圆 137"/>
          <p:cNvSpPr/>
          <p:nvPr>
            <p:custDataLst>
              <p:tags r:id="rId19"/>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0" name="椭圆 138"/>
          <p:cNvSpPr/>
          <p:nvPr>
            <p:custDataLst>
              <p:tags r:id="rId20"/>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2" name="椭圆 139"/>
          <p:cNvSpPr/>
          <p:nvPr>
            <p:custDataLst>
              <p:tags r:id="rId21"/>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4" name="椭圆 140"/>
          <p:cNvSpPr/>
          <p:nvPr>
            <p:custDataLst>
              <p:tags r:id="rId22"/>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6" name="椭圆 141"/>
          <p:cNvSpPr/>
          <p:nvPr>
            <p:custDataLst>
              <p:tags r:id="rId23"/>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8" name="椭圆 142"/>
          <p:cNvSpPr/>
          <p:nvPr>
            <p:custDataLst>
              <p:tags r:id="rId24"/>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0" name="椭圆 143"/>
          <p:cNvSpPr/>
          <p:nvPr>
            <p:custDataLst>
              <p:tags r:id="rId25"/>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2" name="椭圆 144"/>
          <p:cNvSpPr/>
          <p:nvPr>
            <p:custDataLst>
              <p:tags r:id="rId26"/>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4" name="椭圆 145"/>
          <p:cNvSpPr/>
          <p:nvPr>
            <p:custDataLst>
              <p:tags r:id="rId27"/>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6" name="椭圆 146"/>
          <p:cNvSpPr/>
          <p:nvPr>
            <p:custDataLst>
              <p:tags r:id="rId28"/>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8" name="椭圆 147"/>
          <p:cNvSpPr/>
          <p:nvPr>
            <p:custDataLst>
              <p:tags r:id="rId29"/>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0" name="椭圆 148"/>
          <p:cNvSpPr/>
          <p:nvPr>
            <p:custDataLst>
              <p:tags r:id="rId30"/>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2" name="椭圆 149"/>
          <p:cNvSpPr/>
          <p:nvPr>
            <p:custDataLst>
              <p:tags r:id="rId31"/>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4" name="椭圆 150"/>
          <p:cNvSpPr/>
          <p:nvPr>
            <p:custDataLst>
              <p:tags r:id="rId32"/>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6" name="椭圆 151"/>
          <p:cNvSpPr/>
          <p:nvPr>
            <p:custDataLst>
              <p:tags r:id="rId33"/>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8" name="椭圆 152"/>
          <p:cNvSpPr/>
          <p:nvPr>
            <p:custDataLst>
              <p:tags r:id="rId34"/>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0" name="椭圆 153"/>
          <p:cNvSpPr/>
          <p:nvPr>
            <p:custDataLst>
              <p:tags r:id="rId35"/>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2" name="椭圆 154"/>
          <p:cNvSpPr/>
          <p:nvPr>
            <p:custDataLst>
              <p:tags r:id="rId36"/>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4" name="椭圆 191"/>
          <p:cNvSpPr/>
          <p:nvPr>
            <p:custDataLst>
              <p:tags r:id="rId37"/>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6" name="椭圆 192"/>
          <p:cNvSpPr/>
          <p:nvPr>
            <p:custDataLst>
              <p:tags r:id="rId38"/>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8" name="椭圆 194"/>
          <p:cNvSpPr/>
          <p:nvPr>
            <p:custDataLst>
              <p:tags r:id="rId39"/>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0" name="椭圆 195"/>
          <p:cNvSpPr/>
          <p:nvPr>
            <p:custDataLst>
              <p:tags r:id="rId40"/>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2" name="椭圆 196"/>
          <p:cNvSpPr/>
          <p:nvPr>
            <p:custDataLst>
              <p:tags r:id="rId41"/>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4" name="椭圆 197"/>
          <p:cNvSpPr/>
          <p:nvPr>
            <p:custDataLst>
              <p:tags r:id="rId42"/>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6" name="椭圆 198"/>
          <p:cNvSpPr/>
          <p:nvPr>
            <p:custDataLst>
              <p:tags r:id="rId43"/>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8" name="椭圆 199"/>
          <p:cNvSpPr/>
          <p:nvPr>
            <p:custDataLst>
              <p:tags r:id="rId44"/>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80" name="椭圆 200"/>
          <p:cNvSpPr/>
          <p:nvPr>
            <p:custDataLst>
              <p:tags r:id="rId45"/>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82" name="椭圆 201"/>
          <p:cNvSpPr/>
          <p:nvPr>
            <p:custDataLst>
              <p:tags r:id="rId46"/>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84" name="标题"/>
          <p:cNvSpPr txBox="1">
            <a:spLocks noGrp="1"/>
          </p:cNvSpPr>
          <p:nvPr>
            <p:ph type="title" idx="1"/>
            <p:custDataLst>
              <p:tags r:id="rId47"/>
            </p:custDataLst>
          </p:nvPr>
        </p:nvSpPr>
        <p:spPr>
          <a:xfrm>
            <a:off x="608400" y="459860"/>
            <a:ext cx="10969200" cy="646331"/>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486" name="日期占位符 6"/>
          <p:cNvSpPr>
            <a:spLocks noGrp="1"/>
          </p:cNvSpPr>
          <p:nvPr>
            <p:ph type="dt" sz="half" idx="10"/>
            <p:custDataLst>
              <p:tags r:id="rId48"/>
            </p:custDataLst>
          </p:nvPr>
        </p:nvSpPr>
        <p:spPr>
          <a:xfrm>
            <a:off x="612000" y="6314400"/>
            <a:ext cx="2700000" cy="316800"/>
          </a:xfrm>
        </p:spPr>
        <p:txBody>
          <a:bodyPr>
            <a:normAutofit/>
          </a:bodyPr>
          <a:lstStyle/>
          <a:p>
            <a:fld id="{760FBDFE-C587-4B4C-A407-44438C67B59E}" type="datetimeFigureOut">
              <a:rPr lang="zh-CN" altLang="en-US" smtClean="0"/>
              <a:t/>
            </a:fld>
            <a:endParaRPr lang="zh-CN" altLang="en-US"/>
          </a:p>
        </p:txBody>
      </p:sp>
      <p:sp>
        <p:nvSpPr>
          <p:cNvPr id="1049488" name="页脚占位符 7"/>
          <p:cNvSpPr>
            <a:spLocks noGrp="1"/>
          </p:cNvSpPr>
          <p:nvPr>
            <p:ph type="ftr" sz="quarter" idx="11"/>
            <p:custDataLst>
              <p:tags r:id="rId49"/>
            </p:custDataLst>
          </p:nvPr>
        </p:nvSpPr>
        <p:spPr>
          <a:xfrm>
            <a:off x="4116000" y="6314400"/>
            <a:ext cx="3960000" cy="316800"/>
          </a:xfrm>
        </p:spPr>
        <p:txBody>
          <a:bodyPr>
            <a:normAutofit/>
          </a:bodyPr>
          <a:lstStyle/>
          <a:p>
            <a:endParaRPr lang="zh-CN" altLang="en-US"/>
          </a:p>
        </p:txBody>
      </p:sp>
      <p:sp>
        <p:nvSpPr>
          <p:cNvPr id="1049490" name="灯片编号占位符 8"/>
          <p:cNvSpPr>
            <a:spLocks noGrp="1"/>
          </p:cNvSpPr>
          <p:nvPr>
            <p:ph type="sldNum" sz="quarter" idx="12"/>
            <p:custDataLst>
              <p:tags r:id="rId50"/>
            </p:custDataLst>
          </p:nvPr>
        </p:nvSpPr>
        <p:spPr>
          <a:xfrm>
            <a:off x="8877600" y="6314400"/>
            <a:ext cx="2700000" cy="316800"/>
          </a:xfrm>
        </p:spPr>
        <p:txBody>
          <a:bodyPr>
            <a:normAutofit/>
          </a:body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9492" name="任意多边形: 形状 6"/>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494"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496" name="椭圆 125"/>
          <p:cNvSpPr/>
          <p:nvPr>
            <p:custDataLst>
              <p:tags r:id="rId3"/>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98" name="椭圆 126"/>
          <p:cNvSpPr/>
          <p:nvPr>
            <p:custDataLst>
              <p:tags r:id="rId4"/>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0" name="椭圆 127"/>
          <p:cNvSpPr/>
          <p:nvPr>
            <p:custDataLst>
              <p:tags r:id="rId5"/>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2" name="椭圆 128"/>
          <p:cNvSpPr/>
          <p:nvPr>
            <p:custDataLst>
              <p:tags r:id="rId6"/>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4" name="椭圆 129"/>
          <p:cNvSpPr/>
          <p:nvPr>
            <p:custDataLst>
              <p:tags r:id="rId7"/>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6" name="椭圆 130"/>
          <p:cNvSpPr/>
          <p:nvPr>
            <p:custDataLst>
              <p:tags r:id="rId8"/>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8" name="椭圆 131"/>
          <p:cNvSpPr/>
          <p:nvPr>
            <p:custDataLst>
              <p:tags r:id="rId9"/>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0" name="椭圆 132"/>
          <p:cNvSpPr/>
          <p:nvPr>
            <p:custDataLst>
              <p:tags r:id="rId10"/>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2" name="椭圆 133"/>
          <p:cNvSpPr/>
          <p:nvPr>
            <p:custDataLst>
              <p:tags r:id="rId11"/>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4" name="椭圆 134"/>
          <p:cNvSpPr/>
          <p:nvPr>
            <p:custDataLst>
              <p:tags r:id="rId12"/>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6" name="椭圆 135"/>
          <p:cNvSpPr/>
          <p:nvPr>
            <p:custDataLst>
              <p:tags r:id="rId13"/>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8" name="椭圆 136"/>
          <p:cNvSpPr/>
          <p:nvPr>
            <p:custDataLst>
              <p:tags r:id="rId14"/>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0" name="椭圆 137"/>
          <p:cNvSpPr/>
          <p:nvPr>
            <p:custDataLst>
              <p:tags r:id="rId15"/>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2" name="椭圆 138"/>
          <p:cNvSpPr/>
          <p:nvPr>
            <p:custDataLst>
              <p:tags r:id="rId16"/>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4" name="椭圆 139"/>
          <p:cNvSpPr/>
          <p:nvPr>
            <p:custDataLst>
              <p:tags r:id="rId17"/>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6" name="椭圆 140"/>
          <p:cNvSpPr/>
          <p:nvPr>
            <p:custDataLst>
              <p:tags r:id="rId18"/>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8" name="椭圆 141"/>
          <p:cNvSpPr/>
          <p:nvPr>
            <p:custDataLst>
              <p:tags r:id="rId19"/>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0" name="椭圆 142"/>
          <p:cNvSpPr/>
          <p:nvPr>
            <p:custDataLst>
              <p:tags r:id="rId20"/>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2" name="椭圆 143"/>
          <p:cNvSpPr/>
          <p:nvPr>
            <p:custDataLst>
              <p:tags r:id="rId21"/>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4" name="椭圆 144"/>
          <p:cNvSpPr/>
          <p:nvPr>
            <p:custDataLst>
              <p:tags r:id="rId22"/>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6" name="椭圆 145"/>
          <p:cNvSpPr/>
          <p:nvPr>
            <p:custDataLst>
              <p:tags r:id="rId23"/>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8" name="椭圆 146"/>
          <p:cNvSpPr/>
          <p:nvPr>
            <p:custDataLst>
              <p:tags r:id="rId24"/>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0" name="椭圆 147"/>
          <p:cNvSpPr/>
          <p:nvPr>
            <p:custDataLst>
              <p:tags r:id="rId25"/>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2" name="椭圆 148"/>
          <p:cNvSpPr/>
          <p:nvPr>
            <p:custDataLst>
              <p:tags r:id="rId26"/>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4" name="椭圆 149"/>
          <p:cNvSpPr/>
          <p:nvPr>
            <p:custDataLst>
              <p:tags r:id="rId27"/>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6" name="椭圆 150"/>
          <p:cNvSpPr/>
          <p:nvPr>
            <p:custDataLst>
              <p:tags r:id="rId28"/>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8" name="椭圆 151"/>
          <p:cNvSpPr/>
          <p:nvPr>
            <p:custDataLst>
              <p:tags r:id="rId29"/>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0" name="椭圆 152"/>
          <p:cNvSpPr/>
          <p:nvPr>
            <p:custDataLst>
              <p:tags r:id="rId30"/>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2" name="椭圆 153"/>
          <p:cNvSpPr/>
          <p:nvPr>
            <p:custDataLst>
              <p:tags r:id="rId31"/>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4" name="椭圆 154"/>
          <p:cNvSpPr/>
          <p:nvPr>
            <p:custDataLst>
              <p:tags r:id="rId32"/>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6" name="椭圆 191"/>
          <p:cNvSpPr/>
          <p:nvPr>
            <p:custDataLst>
              <p:tags r:id="rId33"/>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8" name="椭圆 192"/>
          <p:cNvSpPr/>
          <p:nvPr>
            <p:custDataLst>
              <p:tags r:id="rId34"/>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0" name="椭圆 194"/>
          <p:cNvSpPr/>
          <p:nvPr>
            <p:custDataLst>
              <p:tags r:id="rId35"/>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2" name="椭圆 195"/>
          <p:cNvSpPr/>
          <p:nvPr>
            <p:custDataLst>
              <p:tags r:id="rId36"/>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4" name="椭圆 196"/>
          <p:cNvSpPr/>
          <p:nvPr>
            <p:custDataLst>
              <p:tags r:id="rId37"/>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6" name="椭圆 197"/>
          <p:cNvSpPr/>
          <p:nvPr>
            <p:custDataLst>
              <p:tags r:id="rId38"/>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8" name="椭圆 198"/>
          <p:cNvSpPr/>
          <p:nvPr>
            <p:custDataLst>
              <p:tags r:id="rId39"/>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0" name="椭圆 199"/>
          <p:cNvSpPr/>
          <p:nvPr>
            <p:custDataLst>
              <p:tags r:id="rId40"/>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2" name="椭圆 200"/>
          <p:cNvSpPr/>
          <p:nvPr>
            <p:custDataLst>
              <p:tags r:id="rId41"/>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4" name="椭圆 201"/>
          <p:cNvSpPr/>
          <p:nvPr>
            <p:custDataLst>
              <p:tags r:id="rId42"/>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6" name="标题"/>
          <p:cNvSpPr txBox="1">
            <a:spLocks noGrp="1"/>
          </p:cNvSpPr>
          <p:nvPr>
            <p:ph type="title" idx="1"/>
            <p:custDataLst>
              <p:tags r:id="rId43"/>
            </p:custDataLst>
          </p:nvPr>
        </p:nvSpPr>
        <p:spPr>
          <a:xfrm>
            <a:off x="608400" y="459860"/>
            <a:ext cx="10969200" cy="646331"/>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578" name="日期占位符 2"/>
          <p:cNvSpPr>
            <a:spLocks noGrp="1"/>
          </p:cNvSpPr>
          <p:nvPr>
            <p:ph type="dt" sz="half" idx="10"/>
            <p:custDataLst>
              <p:tags r:id="rId4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580" name="页脚占位符 3"/>
          <p:cNvSpPr>
            <a:spLocks noGrp="1"/>
          </p:cNvSpPr>
          <p:nvPr>
            <p:ph type="ftr" sz="quarter" idx="11"/>
            <p:custDataLst>
              <p:tags r:id="rId45"/>
            </p:custDataLst>
          </p:nvPr>
        </p:nvSpPr>
        <p:spPr>
          <a:xfrm>
            <a:off x="4116000" y="6314400"/>
            <a:ext cx="3960000" cy="316800"/>
          </a:xfrm>
        </p:spPr>
        <p:txBody>
          <a:bodyPr/>
          <a:lstStyle/>
          <a:p>
            <a:endParaRPr lang="zh-CN" altLang="en-US"/>
          </a:p>
        </p:txBody>
      </p:sp>
      <p:sp>
        <p:nvSpPr>
          <p:cNvPr id="1049582" name="灯片编号占位符 4"/>
          <p:cNvSpPr>
            <a:spLocks noGrp="1"/>
          </p:cNvSpPr>
          <p:nvPr>
            <p:ph type="sldNum" sz="quarter" idx="12"/>
            <p:custDataLst>
              <p:tags r:id="rId4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9584" name="任意多边形: 形状 6"/>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586" name="任意多边形: 形状 4"/>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588" name="椭圆 201"/>
          <p:cNvSpPr/>
          <p:nvPr>
            <p:custDataLst>
              <p:tags r:id="rId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0" name="椭圆 200"/>
          <p:cNvSpPr/>
          <p:nvPr>
            <p:custDataLst>
              <p:tags r:id="rId4"/>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2" name="椭圆 199"/>
          <p:cNvSpPr/>
          <p:nvPr>
            <p:custDataLst>
              <p:tags r:id="rId5"/>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4" name="椭圆 198"/>
          <p:cNvSpPr/>
          <p:nvPr>
            <p:custDataLst>
              <p:tags r:id="rId6"/>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6" name="椭圆 197"/>
          <p:cNvSpPr/>
          <p:nvPr>
            <p:custDataLst>
              <p:tags r:id="rId7"/>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8" name="椭圆 196"/>
          <p:cNvSpPr/>
          <p:nvPr>
            <p:custDataLst>
              <p:tags r:id="rId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0" name="椭圆 195"/>
          <p:cNvSpPr/>
          <p:nvPr>
            <p:custDataLst>
              <p:tags r:id="rId9"/>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2" name="椭圆 194"/>
          <p:cNvSpPr/>
          <p:nvPr>
            <p:custDataLst>
              <p:tags r:id="rId10"/>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4" name="椭圆 192"/>
          <p:cNvSpPr/>
          <p:nvPr>
            <p:custDataLst>
              <p:tags r:id="rId11"/>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6" name="椭圆 191"/>
          <p:cNvSpPr/>
          <p:nvPr>
            <p:custDataLst>
              <p:tags r:id="rId12"/>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8" name="椭圆 154"/>
          <p:cNvSpPr/>
          <p:nvPr>
            <p:custDataLst>
              <p:tags r:id="rId1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0" name="椭圆 153"/>
          <p:cNvSpPr/>
          <p:nvPr>
            <p:custDataLst>
              <p:tags r:id="rId14"/>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2" name="椭圆 152"/>
          <p:cNvSpPr/>
          <p:nvPr>
            <p:custDataLst>
              <p:tags r:id="rId15"/>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4" name="椭圆 151"/>
          <p:cNvSpPr/>
          <p:nvPr>
            <p:custDataLst>
              <p:tags r:id="rId16"/>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6" name="椭圆 150"/>
          <p:cNvSpPr/>
          <p:nvPr>
            <p:custDataLst>
              <p:tags r:id="rId17"/>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8" name="椭圆 149"/>
          <p:cNvSpPr/>
          <p:nvPr>
            <p:custDataLst>
              <p:tags r:id="rId1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0" name="椭圆 148"/>
          <p:cNvSpPr/>
          <p:nvPr>
            <p:custDataLst>
              <p:tags r:id="rId19"/>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2" name="椭圆 147"/>
          <p:cNvSpPr/>
          <p:nvPr>
            <p:custDataLst>
              <p:tags r:id="rId20"/>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4" name="椭圆 146"/>
          <p:cNvSpPr/>
          <p:nvPr>
            <p:custDataLst>
              <p:tags r:id="rId21"/>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6" name="椭圆 145"/>
          <p:cNvSpPr/>
          <p:nvPr>
            <p:custDataLst>
              <p:tags r:id="rId22"/>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8" name="椭圆 144"/>
          <p:cNvSpPr/>
          <p:nvPr>
            <p:custDataLst>
              <p:tags r:id="rId2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0" name="椭圆 143"/>
          <p:cNvSpPr/>
          <p:nvPr>
            <p:custDataLst>
              <p:tags r:id="rId24"/>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2" name="椭圆 142"/>
          <p:cNvSpPr/>
          <p:nvPr>
            <p:custDataLst>
              <p:tags r:id="rId25"/>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4" name="椭圆 141"/>
          <p:cNvSpPr/>
          <p:nvPr>
            <p:custDataLst>
              <p:tags r:id="rId26"/>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6" name="椭圆 140"/>
          <p:cNvSpPr/>
          <p:nvPr>
            <p:custDataLst>
              <p:tags r:id="rId27"/>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8" name="椭圆 139"/>
          <p:cNvSpPr/>
          <p:nvPr>
            <p:custDataLst>
              <p:tags r:id="rId2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0" name="椭圆 138"/>
          <p:cNvSpPr/>
          <p:nvPr>
            <p:custDataLst>
              <p:tags r:id="rId29"/>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2" name="椭圆 137"/>
          <p:cNvSpPr/>
          <p:nvPr>
            <p:custDataLst>
              <p:tags r:id="rId30"/>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4" name="椭圆 136"/>
          <p:cNvSpPr/>
          <p:nvPr>
            <p:custDataLst>
              <p:tags r:id="rId31"/>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6" name="椭圆 135"/>
          <p:cNvSpPr/>
          <p:nvPr>
            <p:custDataLst>
              <p:tags r:id="rId32"/>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8" name="椭圆 134"/>
          <p:cNvSpPr/>
          <p:nvPr>
            <p:custDataLst>
              <p:tags r:id="rId3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0" name="椭圆 133"/>
          <p:cNvSpPr/>
          <p:nvPr>
            <p:custDataLst>
              <p:tags r:id="rId34"/>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2" name="椭圆 132"/>
          <p:cNvSpPr/>
          <p:nvPr>
            <p:custDataLst>
              <p:tags r:id="rId35"/>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4" name="椭圆 131"/>
          <p:cNvSpPr/>
          <p:nvPr>
            <p:custDataLst>
              <p:tags r:id="rId36"/>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6" name="椭圆 130"/>
          <p:cNvSpPr/>
          <p:nvPr>
            <p:custDataLst>
              <p:tags r:id="rId37"/>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8" name="椭圆 129"/>
          <p:cNvSpPr/>
          <p:nvPr>
            <p:custDataLst>
              <p:tags r:id="rId3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0" name="椭圆 128"/>
          <p:cNvSpPr/>
          <p:nvPr>
            <p:custDataLst>
              <p:tags r:id="rId39"/>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2" name="椭圆 127"/>
          <p:cNvSpPr/>
          <p:nvPr>
            <p:custDataLst>
              <p:tags r:id="rId40"/>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4" name="椭圆 126"/>
          <p:cNvSpPr/>
          <p:nvPr>
            <p:custDataLst>
              <p:tags r:id="rId41"/>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6" name="椭圆 125"/>
          <p:cNvSpPr/>
          <p:nvPr>
            <p:custDataLst>
              <p:tags r:id="rId42"/>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8" name="日期占位符 1"/>
          <p:cNvSpPr>
            <a:spLocks noGrp="1"/>
          </p:cNvSpPr>
          <p:nvPr>
            <p:ph type="dt" sz="half" idx="10"/>
            <p:custDataLst>
              <p:tags r:id="rId43"/>
            </p:custDataLst>
          </p:nvPr>
        </p:nvSpPr>
        <p:spPr/>
        <p:txBody>
          <a:bodyPr/>
          <a:lstStyle/>
          <a:p>
            <a:fld id="{760FBDFE-C587-4B4C-A407-44438C67B59E}" type="datetimeFigureOut">
              <a:rPr lang="zh-CN" altLang="en-US" smtClean="0"/>
              <a:t/>
            </a:fld>
            <a:endParaRPr lang="zh-CN" altLang="en-US"/>
          </a:p>
        </p:txBody>
      </p:sp>
      <p:sp>
        <p:nvSpPr>
          <p:cNvPr id="1049670" name="页脚占位符 2"/>
          <p:cNvSpPr>
            <a:spLocks noGrp="1"/>
          </p:cNvSpPr>
          <p:nvPr>
            <p:ph type="ftr" sz="quarter" idx="11"/>
            <p:custDataLst>
              <p:tags r:id="rId44"/>
            </p:custDataLst>
          </p:nvPr>
        </p:nvSpPr>
        <p:spPr/>
        <p:txBody>
          <a:bodyPr/>
          <a:lstStyle/>
          <a:p>
            <a:endParaRPr lang="zh-CN" altLang="en-US"/>
          </a:p>
        </p:txBody>
      </p:sp>
      <p:sp>
        <p:nvSpPr>
          <p:cNvPr id="1049672" name="灯片编号占位符 3"/>
          <p:cNvSpPr>
            <a:spLocks noGrp="1"/>
          </p:cNvSpPr>
          <p:nvPr>
            <p:ph type="sldNum" sz="quarter" idx="12"/>
            <p:custDataLst>
              <p:tags r:id="rId4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9674" name="任意多边形: 形状 7"/>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676"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678" name="正文"/>
          <p:cNvSpPr txBox="1">
            <a:spLocks noGrp="1"/>
          </p:cNvSpPr>
          <p:nvPr>
            <p:ph idx="44"/>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680" name="椭圆 125"/>
          <p:cNvSpPr/>
          <p:nvPr>
            <p:custDataLst>
              <p:tags r:id="rId4"/>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2" name="椭圆 126"/>
          <p:cNvSpPr/>
          <p:nvPr>
            <p:custDataLst>
              <p:tags r:id="rId5"/>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4" name="椭圆 127"/>
          <p:cNvSpPr/>
          <p:nvPr>
            <p:custDataLst>
              <p:tags r:id="rId6"/>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6" name="椭圆 128"/>
          <p:cNvSpPr/>
          <p:nvPr>
            <p:custDataLst>
              <p:tags r:id="rId7"/>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8" name="椭圆 129"/>
          <p:cNvSpPr/>
          <p:nvPr>
            <p:custDataLst>
              <p:tags r:id="rId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0" name="椭圆 130"/>
          <p:cNvSpPr/>
          <p:nvPr>
            <p:custDataLst>
              <p:tags r:id="rId9"/>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2" name="椭圆 131"/>
          <p:cNvSpPr/>
          <p:nvPr>
            <p:custDataLst>
              <p:tags r:id="rId10"/>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4" name="椭圆 132"/>
          <p:cNvSpPr/>
          <p:nvPr>
            <p:custDataLst>
              <p:tags r:id="rId11"/>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6" name="椭圆 133"/>
          <p:cNvSpPr/>
          <p:nvPr>
            <p:custDataLst>
              <p:tags r:id="rId12"/>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8" name="椭圆 134"/>
          <p:cNvSpPr/>
          <p:nvPr>
            <p:custDataLst>
              <p:tags r:id="rId1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0" name="椭圆 135"/>
          <p:cNvSpPr/>
          <p:nvPr>
            <p:custDataLst>
              <p:tags r:id="rId14"/>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2" name="椭圆 136"/>
          <p:cNvSpPr/>
          <p:nvPr>
            <p:custDataLst>
              <p:tags r:id="rId15"/>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4" name="椭圆 137"/>
          <p:cNvSpPr/>
          <p:nvPr>
            <p:custDataLst>
              <p:tags r:id="rId16"/>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6" name="椭圆 138"/>
          <p:cNvSpPr/>
          <p:nvPr>
            <p:custDataLst>
              <p:tags r:id="rId17"/>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8" name="椭圆 139"/>
          <p:cNvSpPr/>
          <p:nvPr>
            <p:custDataLst>
              <p:tags r:id="rId1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0" name="椭圆 140"/>
          <p:cNvSpPr/>
          <p:nvPr>
            <p:custDataLst>
              <p:tags r:id="rId19"/>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2" name="椭圆 141"/>
          <p:cNvSpPr/>
          <p:nvPr>
            <p:custDataLst>
              <p:tags r:id="rId20"/>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4" name="椭圆 142"/>
          <p:cNvSpPr/>
          <p:nvPr>
            <p:custDataLst>
              <p:tags r:id="rId21"/>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6" name="椭圆 143"/>
          <p:cNvSpPr/>
          <p:nvPr>
            <p:custDataLst>
              <p:tags r:id="rId22"/>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8" name="椭圆 144"/>
          <p:cNvSpPr/>
          <p:nvPr>
            <p:custDataLst>
              <p:tags r:id="rId2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0" name="椭圆 145"/>
          <p:cNvSpPr/>
          <p:nvPr>
            <p:custDataLst>
              <p:tags r:id="rId24"/>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2" name="椭圆 146"/>
          <p:cNvSpPr/>
          <p:nvPr>
            <p:custDataLst>
              <p:tags r:id="rId25"/>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4" name="椭圆 147"/>
          <p:cNvSpPr/>
          <p:nvPr>
            <p:custDataLst>
              <p:tags r:id="rId26"/>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6" name="椭圆 148"/>
          <p:cNvSpPr/>
          <p:nvPr>
            <p:custDataLst>
              <p:tags r:id="rId27"/>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8" name="椭圆 149"/>
          <p:cNvSpPr/>
          <p:nvPr>
            <p:custDataLst>
              <p:tags r:id="rId2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0" name="椭圆 150"/>
          <p:cNvSpPr/>
          <p:nvPr>
            <p:custDataLst>
              <p:tags r:id="rId29"/>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2" name="椭圆 151"/>
          <p:cNvSpPr/>
          <p:nvPr>
            <p:custDataLst>
              <p:tags r:id="rId30"/>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4" name="椭圆 152"/>
          <p:cNvSpPr/>
          <p:nvPr>
            <p:custDataLst>
              <p:tags r:id="rId31"/>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6" name="椭圆 153"/>
          <p:cNvSpPr/>
          <p:nvPr>
            <p:custDataLst>
              <p:tags r:id="rId32"/>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8" name="椭圆 154"/>
          <p:cNvSpPr/>
          <p:nvPr>
            <p:custDataLst>
              <p:tags r:id="rId3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0" name="椭圆 191"/>
          <p:cNvSpPr/>
          <p:nvPr>
            <p:custDataLst>
              <p:tags r:id="rId34"/>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2" name="椭圆 192"/>
          <p:cNvSpPr/>
          <p:nvPr>
            <p:custDataLst>
              <p:tags r:id="rId35"/>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4" name="椭圆 194"/>
          <p:cNvSpPr/>
          <p:nvPr>
            <p:custDataLst>
              <p:tags r:id="rId36"/>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6" name="椭圆 195"/>
          <p:cNvSpPr/>
          <p:nvPr>
            <p:custDataLst>
              <p:tags r:id="rId37"/>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8" name="椭圆 196"/>
          <p:cNvSpPr/>
          <p:nvPr>
            <p:custDataLst>
              <p:tags r:id="rId3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0" name="椭圆 197"/>
          <p:cNvSpPr/>
          <p:nvPr>
            <p:custDataLst>
              <p:tags r:id="rId39"/>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2" name="椭圆 198"/>
          <p:cNvSpPr/>
          <p:nvPr>
            <p:custDataLst>
              <p:tags r:id="rId40"/>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4" name="椭圆 199"/>
          <p:cNvSpPr/>
          <p:nvPr>
            <p:custDataLst>
              <p:tags r:id="rId41"/>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6" name="椭圆 200"/>
          <p:cNvSpPr/>
          <p:nvPr>
            <p:custDataLst>
              <p:tags r:id="rId42"/>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8" name="椭圆 201"/>
          <p:cNvSpPr/>
          <p:nvPr>
            <p:custDataLst>
              <p:tags r:id="rId4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60" name="日期占位符 3"/>
          <p:cNvSpPr>
            <a:spLocks noGrp="1"/>
          </p:cNvSpPr>
          <p:nvPr>
            <p:ph type="dt" sz="half" idx="10"/>
            <p:custDataLst>
              <p:tags r:id="rId4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762" name="页脚占位符 4"/>
          <p:cNvSpPr>
            <a:spLocks noGrp="1"/>
          </p:cNvSpPr>
          <p:nvPr>
            <p:ph type="ftr" sz="quarter" idx="11"/>
            <p:custDataLst>
              <p:tags r:id="rId45"/>
            </p:custDataLst>
          </p:nvPr>
        </p:nvSpPr>
        <p:spPr>
          <a:xfrm>
            <a:off x="4116000" y="6314400"/>
            <a:ext cx="3960000" cy="316800"/>
          </a:xfrm>
        </p:spPr>
        <p:txBody>
          <a:bodyPr/>
          <a:lstStyle/>
          <a:p>
            <a:endParaRPr lang="zh-CN" altLang="en-US"/>
          </a:p>
        </p:txBody>
      </p:sp>
      <p:sp>
        <p:nvSpPr>
          <p:cNvPr id="1049764" name="灯片编号占位符 5"/>
          <p:cNvSpPr>
            <a:spLocks noGrp="1"/>
          </p:cNvSpPr>
          <p:nvPr>
            <p:ph type="sldNum" sz="quarter" idx="12"/>
            <p:custDataLst>
              <p:tags r:id="rId4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9766" name="任意多边形: 形状 8"/>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768"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770" name="副标题"/>
          <p:cNvSpPr txBox="1">
            <a:spLocks noGrp="1"/>
          </p:cNvSpPr>
          <p:nvPr>
            <p:ph type="body" idx="45" hasCustomPrompt="1"/>
            <p:custDataLst>
              <p:tags r:id="rId3"/>
            </p:custDataLst>
          </p:nvPr>
        </p:nvSpPr>
        <p:spPr>
          <a:xfrm>
            <a:off x="608400" y="1237350"/>
            <a:ext cx="10969200" cy="4000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9772" name="椭圆 125"/>
          <p:cNvSpPr/>
          <p:nvPr>
            <p:custDataLst>
              <p:tags r:id="rId4"/>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74" name="椭圆 126"/>
          <p:cNvSpPr/>
          <p:nvPr>
            <p:custDataLst>
              <p:tags r:id="rId5"/>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76" name="椭圆 127"/>
          <p:cNvSpPr/>
          <p:nvPr>
            <p:custDataLst>
              <p:tags r:id="rId6"/>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78" name="椭圆 128"/>
          <p:cNvSpPr/>
          <p:nvPr>
            <p:custDataLst>
              <p:tags r:id="rId7"/>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0" name="椭圆 129"/>
          <p:cNvSpPr/>
          <p:nvPr>
            <p:custDataLst>
              <p:tags r:id="rId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2" name="椭圆 130"/>
          <p:cNvSpPr/>
          <p:nvPr>
            <p:custDataLst>
              <p:tags r:id="rId9"/>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4" name="椭圆 131"/>
          <p:cNvSpPr/>
          <p:nvPr>
            <p:custDataLst>
              <p:tags r:id="rId10"/>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6" name="椭圆 132"/>
          <p:cNvSpPr/>
          <p:nvPr>
            <p:custDataLst>
              <p:tags r:id="rId11"/>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8" name="椭圆 133"/>
          <p:cNvSpPr/>
          <p:nvPr>
            <p:custDataLst>
              <p:tags r:id="rId12"/>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0" name="椭圆 134"/>
          <p:cNvSpPr/>
          <p:nvPr>
            <p:custDataLst>
              <p:tags r:id="rId1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2" name="椭圆 135"/>
          <p:cNvSpPr/>
          <p:nvPr>
            <p:custDataLst>
              <p:tags r:id="rId14"/>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4" name="椭圆 136"/>
          <p:cNvSpPr/>
          <p:nvPr>
            <p:custDataLst>
              <p:tags r:id="rId15"/>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6" name="椭圆 137"/>
          <p:cNvSpPr/>
          <p:nvPr>
            <p:custDataLst>
              <p:tags r:id="rId16"/>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8" name="椭圆 138"/>
          <p:cNvSpPr/>
          <p:nvPr>
            <p:custDataLst>
              <p:tags r:id="rId17"/>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0" name="椭圆 139"/>
          <p:cNvSpPr/>
          <p:nvPr>
            <p:custDataLst>
              <p:tags r:id="rId1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2" name="椭圆 140"/>
          <p:cNvSpPr/>
          <p:nvPr>
            <p:custDataLst>
              <p:tags r:id="rId19"/>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4" name="椭圆 141"/>
          <p:cNvSpPr/>
          <p:nvPr>
            <p:custDataLst>
              <p:tags r:id="rId20"/>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6" name="椭圆 142"/>
          <p:cNvSpPr/>
          <p:nvPr>
            <p:custDataLst>
              <p:tags r:id="rId21"/>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8" name="椭圆 143"/>
          <p:cNvSpPr/>
          <p:nvPr>
            <p:custDataLst>
              <p:tags r:id="rId22"/>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0" name="椭圆 144"/>
          <p:cNvSpPr/>
          <p:nvPr>
            <p:custDataLst>
              <p:tags r:id="rId2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2" name="椭圆 145"/>
          <p:cNvSpPr/>
          <p:nvPr>
            <p:custDataLst>
              <p:tags r:id="rId24"/>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4" name="椭圆 146"/>
          <p:cNvSpPr/>
          <p:nvPr>
            <p:custDataLst>
              <p:tags r:id="rId25"/>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6" name="椭圆 147"/>
          <p:cNvSpPr/>
          <p:nvPr>
            <p:custDataLst>
              <p:tags r:id="rId26"/>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8" name="椭圆 148"/>
          <p:cNvSpPr/>
          <p:nvPr>
            <p:custDataLst>
              <p:tags r:id="rId27"/>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0" name="椭圆 149"/>
          <p:cNvSpPr/>
          <p:nvPr>
            <p:custDataLst>
              <p:tags r:id="rId2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2" name="椭圆 150"/>
          <p:cNvSpPr/>
          <p:nvPr>
            <p:custDataLst>
              <p:tags r:id="rId29"/>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4" name="椭圆 151"/>
          <p:cNvSpPr/>
          <p:nvPr>
            <p:custDataLst>
              <p:tags r:id="rId30"/>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6" name="椭圆 152"/>
          <p:cNvSpPr/>
          <p:nvPr>
            <p:custDataLst>
              <p:tags r:id="rId31"/>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8" name="椭圆 153"/>
          <p:cNvSpPr/>
          <p:nvPr>
            <p:custDataLst>
              <p:tags r:id="rId32"/>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0" name="椭圆 154"/>
          <p:cNvSpPr/>
          <p:nvPr>
            <p:custDataLst>
              <p:tags r:id="rId3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2" name="椭圆 191"/>
          <p:cNvSpPr/>
          <p:nvPr>
            <p:custDataLst>
              <p:tags r:id="rId34"/>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4" name="椭圆 192"/>
          <p:cNvSpPr/>
          <p:nvPr>
            <p:custDataLst>
              <p:tags r:id="rId35"/>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6" name="椭圆 194"/>
          <p:cNvSpPr/>
          <p:nvPr>
            <p:custDataLst>
              <p:tags r:id="rId36"/>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8" name="椭圆 195"/>
          <p:cNvSpPr/>
          <p:nvPr>
            <p:custDataLst>
              <p:tags r:id="rId37"/>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0" name="椭圆 196"/>
          <p:cNvSpPr/>
          <p:nvPr>
            <p:custDataLst>
              <p:tags r:id="rId3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2" name="椭圆 197"/>
          <p:cNvSpPr/>
          <p:nvPr>
            <p:custDataLst>
              <p:tags r:id="rId39"/>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4" name="椭圆 198"/>
          <p:cNvSpPr/>
          <p:nvPr>
            <p:custDataLst>
              <p:tags r:id="rId40"/>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6" name="椭圆 199"/>
          <p:cNvSpPr/>
          <p:nvPr>
            <p:custDataLst>
              <p:tags r:id="rId41"/>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8" name="椭圆 200"/>
          <p:cNvSpPr/>
          <p:nvPr>
            <p:custDataLst>
              <p:tags r:id="rId42"/>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50" name="椭圆 201"/>
          <p:cNvSpPr/>
          <p:nvPr>
            <p:custDataLst>
              <p:tags r:id="rId4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52" name="标题"/>
          <p:cNvSpPr txBox="1">
            <a:spLocks noGrp="1"/>
          </p:cNvSpPr>
          <p:nvPr>
            <p:ph type="title" idx="1"/>
            <p:custDataLst>
              <p:tags r:id="rId44"/>
            </p:custDataLst>
          </p:nvPr>
        </p:nvSpPr>
        <p:spPr>
          <a:xfrm>
            <a:off x="608400" y="458590"/>
            <a:ext cx="10969200" cy="646331"/>
          </a:xfrm>
          <a:prstGeom prst="rect">
            <a:avLst/>
          </a:prstGeom>
          <a:noFill/>
        </p:spPr>
        <p:txBody>
          <a:bodyPr vert="horz" wrap="square" rtlCol="0">
            <a:sp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854" name="日期占位符 2"/>
          <p:cNvSpPr>
            <a:spLocks noGrp="1"/>
          </p:cNvSpPr>
          <p:nvPr>
            <p:ph type="dt" sz="half" idx="10"/>
            <p:custDataLst>
              <p:tags r:id="rId4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856" name="页脚占位符 3"/>
          <p:cNvSpPr>
            <a:spLocks noGrp="1"/>
          </p:cNvSpPr>
          <p:nvPr>
            <p:ph type="ftr" sz="quarter" idx="11"/>
            <p:custDataLst>
              <p:tags r:id="rId46"/>
            </p:custDataLst>
          </p:nvPr>
        </p:nvSpPr>
        <p:spPr>
          <a:xfrm>
            <a:off x="4116000" y="6314400"/>
            <a:ext cx="3960000" cy="316800"/>
          </a:xfrm>
        </p:spPr>
        <p:txBody>
          <a:bodyPr/>
          <a:lstStyle/>
          <a:p>
            <a:endParaRPr lang="zh-CN" altLang="en-US"/>
          </a:p>
        </p:txBody>
      </p:sp>
      <p:sp>
        <p:nvSpPr>
          <p:cNvPr id="1049858" name="灯片编号占位符 4"/>
          <p:cNvSpPr>
            <a:spLocks noGrp="1"/>
          </p:cNvSpPr>
          <p:nvPr>
            <p:ph type="sldNum" sz="quarter" idx="12"/>
            <p:custDataLst>
              <p:tags r:id="rId4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9860" name="矩形: 圆角 1"/>
          <p:cNvSpPr/>
          <p:nvPr>
            <p:custDataLst>
              <p:tags r:id="rId1"/>
            </p:custDataLst>
          </p:nvPr>
        </p:nvSpPr>
        <p:spPr>
          <a:xfrm>
            <a:off x="0" y="0"/>
            <a:ext cx="12192000" cy="6858000"/>
          </a:xfrm>
          <a:prstGeom prst="roundRect">
            <a:avLst>
              <a:gd name="adj" fmla="val 0"/>
            </a:avLst>
          </a:prstGeom>
          <a:gradFill flip="none" rotWithShape="1">
            <a:gsLst>
              <a:gs pos="0">
                <a:schemeClr val="accent2">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62" name="任意多边形: 形状 5"/>
          <p:cNvSpPr/>
          <p:nvPr>
            <p:custDataLst>
              <p:tags r:id="rId2"/>
            </p:custDataLst>
          </p:nvPr>
        </p:nvSpPr>
        <p:spPr>
          <a:xfrm>
            <a:off x="1142998" y="0"/>
            <a:ext cx="11049002" cy="6858000"/>
          </a:xfrm>
          <a:custGeom>
            <a:gdLst>
              <a:gd name="connsiteX0" fmla="*/ 6387353 w 11049002"/>
              <a:gd name="connsiteY0" fmla="*/ 634894 h 6858000"/>
              <a:gd name="connsiteX1" fmla="*/ 3556734 w 11049002"/>
              <a:gd name="connsiteY1" fmla="*/ 3465513 h 6858000"/>
              <a:gd name="connsiteX2" fmla="*/ 6387353 w 11049002"/>
              <a:gd name="connsiteY2" fmla="*/ 6296132 h 6858000"/>
              <a:gd name="connsiteX3" fmla="*/ 9217972 w 11049002"/>
              <a:gd name="connsiteY3" fmla="*/ 3465513 h 6858000"/>
              <a:gd name="connsiteX4" fmla="*/ 6387353 w 11049002"/>
              <a:gd name="connsiteY4" fmla="*/ 634894 h 6858000"/>
              <a:gd name="connsiteX5" fmla="*/ 1023086 w 11049002"/>
              <a:gd name="connsiteY5" fmla="*/ 0 h 6858000"/>
              <a:gd name="connsiteX6" fmla="*/ 11049002 w 11049002"/>
              <a:gd name="connsiteY6" fmla="*/ 0 h 6858000"/>
              <a:gd name="connsiteX7" fmla="*/ 11049002 w 11049002"/>
              <a:gd name="connsiteY7" fmla="*/ 6858000 h 6858000"/>
              <a:gd name="connsiteX8" fmla="*/ 976270 w 11049002"/>
              <a:gd name="connsiteY8" fmla="*/ 6858000 h 6858000"/>
              <a:gd name="connsiteX9" fmla="*/ 924719 w 11049002"/>
              <a:gd name="connsiteY9" fmla="*/ 6777588 h 6858000"/>
              <a:gd name="connsiteX10" fmla="*/ 0 w 11049002"/>
              <a:gd name="connsiteY10" fmla="*/ 3465513 h 6858000"/>
              <a:gd name="connsiteX11" fmla="*/ 924719 w 11049002"/>
              <a:gd name="connsiteY11" fmla="*/ 153438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49002" h="6858000">
                <a:moveTo>
                  <a:pt x="6387353" y="634894"/>
                </a:moveTo>
                <a:cubicBezTo>
                  <a:pt x="4824045" y="634894"/>
                  <a:pt x="3556734" y="1902205"/>
                  <a:pt x="3556734" y="3465513"/>
                </a:cubicBezTo>
                <a:cubicBezTo>
                  <a:pt x="3556734" y="5028821"/>
                  <a:pt x="4824045" y="6296132"/>
                  <a:pt x="6387353" y="6296132"/>
                </a:cubicBezTo>
                <a:cubicBezTo>
                  <a:pt x="7950661" y="6296132"/>
                  <a:pt x="9217972" y="5028821"/>
                  <a:pt x="9217972" y="3465513"/>
                </a:cubicBezTo>
                <a:cubicBezTo>
                  <a:pt x="9217972" y="1902205"/>
                  <a:pt x="7950661" y="634894"/>
                  <a:pt x="6387353" y="634894"/>
                </a:cubicBezTo>
                <a:close/>
                <a:moveTo>
                  <a:pt x="1023086" y="0"/>
                </a:moveTo>
                <a:lnTo>
                  <a:pt x="11049002" y="0"/>
                </a:lnTo>
                <a:lnTo>
                  <a:pt x="11049002" y="6858000"/>
                </a:lnTo>
                <a:lnTo>
                  <a:pt x="976270" y="6858000"/>
                </a:lnTo>
                <a:lnTo>
                  <a:pt x="924719" y="6777588"/>
                </a:lnTo>
                <a:cubicBezTo>
                  <a:pt x="337916" y="5811840"/>
                  <a:pt x="0" y="4678139"/>
                  <a:pt x="0" y="3465513"/>
                </a:cubicBezTo>
                <a:cubicBezTo>
                  <a:pt x="0" y="2252888"/>
                  <a:pt x="337916" y="1119187"/>
                  <a:pt x="924719" y="153438"/>
                </a:cubicBezTo>
                <a:close/>
              </a:path>
            </a:pathLst>
          </a:cu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pitchFamily="34" charset="-122"/>
            </a:endParaRPr>
          </a:p>
        </p:txBody>
      </p:sp>
      <p:pic>
        <p:nvPicPr>
          <p:cNvPr id="2097159" name="图片 258" descr="亮着灯的房子  低可信度描述已自动生成"/>
          <p:cNvPicPr>
            <a:picLocks noChangeAspect="1"/>
          </p:cNvPicPr>
          <p:nvPr>
            <p:custDataLst>
              <p:tags r:id="rId4"/>
            </p:custDataLst>
          </p:nvPr>
        </p:nvPicPr>
        <p:blipFill>
          <a:blip r:embed="rId3"/>
          <a:srcRect l="11828" b="24782"/>
          <a:stretch>
            <a:fillRect/>
          </a:stretch>
        </p:blipFill>
        <p:spPr>
          <a:xfrm flipH="1">
            <a:off x="3938872" y="1225475"/>
            <a:ext cx="8253129" cy="5632525"/>
          </a:xfrm>
          <a:custGeom>
            <a:gdLst>
              <a:gd name="connsiteX0" fmla="*/ 8253129 w 8253129"/>
              <a:gd name="connsiteY0" fmla="*/ 0 h 5632525"/>
              <a:gd name="connsiteX1" fmla="*/ 0 w 8253129"/>
              <a:gd name="connsiteY1" fmla="*/ 0 h 5632525"/>
              <a:gd name="connsiteX2" fmla="*/ 0 w 8253129"/>
              <a:gd name="connsiteY2" fmla="*/ 5632525 h 5632525"/>
              <a:gd name="connsiteX3" fmla="*/ 8253129 w 8253129"/>
              <a:gd name="connsiteY3" fmla="*/ 5632525 h 5632525"/>
            </a:gdLst>
            <a:cxnLst>
              <a:cxn ang="0">
                <a:pos x="connsiteX0" y="connsiteY0"/>
              </a:cxn>
              <a:cxn ang="0">
                <a:pos x="connsiteX1" y="connsiteY1"/>
              </a:cxn>
              <a:cxn ang="0">
                <a:pos x="connsiteX2" y="connsiteY2"/>
              </a:cxn>
              <a:cxn ang="0">
                <a:pos x="connsiteX3" y="connsiteY3"/>
              </a:cxn>
            </a:cxnLst>
            <a:rect l="l" t="t" r="r" b="b"/>
            <a:pathLst>
              <a:path w="8253128" h="5632525">
                <a:moveTo>
                  <a:pt x="8253129" y="0"/>
                </a:moveTo>
                <a:lnTo>
                  <a:pt x="0" y="0"/>
                </a:lnTo>
                <a:lnTo>
                  <a:pt x="0" y="5632525"/>
                </a:lnTo>
                <a:lnTo>
                  <a:pt x="8253129" y="5632525"/>
                </a:lnTo>
                <a:close/>
              </a:path>
            </a:pathLst>
          </a:custGeom>
        </p:spPr>
      </p:pic>
      <p:sp>
        <p:nvSpPr>
          <p:cNvPr id="1049864" name="椭圆 265"/>
          <p:cNvSpPr/>
          <p:nvPr>
            <p:custDataLst>
              <p:tags r:id="rId5"/>
            </p:custDataLst>
          </p:nvPr>
        </p:nvSpPr>
        <p:spPr>
          <a:xfrm>
            <a:off x="849884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66" name="椭圆 268"/>
          <p:cNvSpPr/>
          <p:nvPr>
            <p:custDataLst>
              <p:tags r:id="rId6"/>
            </p:custDataLst>
          </p:nvPr>
        </p:nvSpPr>
        <p:spPr>
          <a:xfrm>
            <a:off x="870902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68" name="椭圆 273"/>
          <p:cNvSpPr/>
          <p:nvPr>
            <p:custDataLst>
              <p:tags r:id="rId7"/>
            </p:custDataLst>
          </p:nvPr>
        </p:nvSpPr>
        <p:spPr>
          <a:xfrm>
            <a:off x="891984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0" name="椭圆 274"/>
          <p:cNvSpPr/>
          <p:nvPr>
            <p:custDataLst>
              <p:tags r:id="rId8"/>
            </p:custDataLst>
          </p:nvPr>
        </p:nvSpPr>
        <p:spPr>
          <a:xfrm>
            <a:off x="913003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2" name="椭圆 275"/>
          <p:cNvSpPr/>
          <p:nvPr>
            <p:custDataLst>
              <p:tags r:id="rId9"/>
            </p:custDataLst>
          </p:nvPr>
        </p:nvSpPr>
        <p:spPr>
          <a:xfrm>
            <a:off x="934085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4" name="椭圆 276"/>
          <p:cNvSpPr/>
          <p:nvPr>
            <p:custDataLst>
              <p:tags r:id="rId10"/>
            </p:custDataLst>
          </p:nvPr>
        </p:nvSpPr>
        <p:spPr>
          <a:xfrm>
            <a:off x="955103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6" name="椭圆 277"/>
          <p:cNvSpPr/>
          <p:nvPr>
            <p:custDataLst>
              <p:tags r:id="rId11"/>
            </p:custDataLst>
          </p:nvPr>
        </p:nvSpPr>
        <p:spPr>
          <a:xfrm>
            <a:off x="849884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8" name="椭圆 278"/>
          <p:cNvSpPr/>
          <p:nvPr>
            <p:custDataLst>
              <p:tags r:id="rId12"/>
            </p:custDataLst>
          </p:nvPr>
        </p:nvSpPr>
        <p:spPr>
          <a:xfrm>
            <a:off x="870902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0" name="椭圆 279"/>
          <p:cNvSpPr/>
          <p:nvPr>
            <p:custDataLst>
              <p:tags r:id="rId13"/>
            </p:custDataLst>
          </p:nvPr>
        </p:nvSpPr>
        <p:spPr>
          <a:xfrm>
            <a:off x="891984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2" name="椭圆 280"/>
          <p:cNvSpPr/>
          <p:nvPr>
            <p:custDataLst>
              <p:tags r:id="rId14"/>
            </p:custDataLst>
          </p:nvPr>
        </p:nvSpPr>
        <p:spPr>
          <a:xfrm>
            <a:off x="913003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4" name="椭圆 281"/>
          <p:cNvSpPr/>
          <p:nvPr>
            <p:custDataLst>
              <p:tags r:id="rId15"/>
            </p:custDataLst>
          </p:nvPr>
        </p:nvSpPr>
        <p:spPr>
          <a:xfrm>
            <a:off x="934085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6" name="椭圆 282"/>
          <p:cNvSpPr/>
          <p:nvPr>
            <p:custDataLst>
              <p:tags r:id="rId16"/>
            </p:custDataLst>
          </p:nvPr>
        </p:nvSpPr>
        <p:spPr>
          <a:xfrm>
            <a:off x="955103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8" name="椭圆 283"/>
          <p:cNvSpPr/>
          <p:nvPr>
            <p:custDataLst>
              <p:tags r:id="rId17"/>
            </p:custDataLst>
          </p:nvPr>
        </p:nvSpPr>
        <p:spPr>
          <a:xfrm>
            <a:off x="849884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0" name="椭圆 284"/>
          <p:cNvSpPr/>
          <p:nvPr>
            <p:custDataLst>
              <p:tags r:id="rId18"/>
            </p:custDataLst>
          </p:nvPr>
        </p:nvSpPr>
        <p:spPr>
          <a:xfrm>
            <a:off x="870902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2" name="椭圆 285"/>
          <p:cNvSpPr/>
          <p:nvPr>
            <p:custDataLst>
              <p:tags r:id="rId19"/>
            </p:custDataLst>
          </p:nvPr>
        </p:nvSpPr>
        <p:spPr>
          <a:xfrm>
            <a:off x="891984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4" name="椭圆 286"/>
          <p:cNvSpPr/>
          <p:nvPr>
            <p:custDataLst>
              <p:tags r:id="rId20"/>
            </p:custDataLst>
          </p:nvPr>
        </p:nvSpPr>
        <p:spPr>
          <a:xfrm>
            <a:off x="913003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6" name="椭圆 287"/>
          <p:cNvSpPr/>
          <p:nvPr>
            <p:custDataLst>
              <p:tags r:id="rId21"/>
            </p:custDataLst>
          </p:nvPr>
        </p:nvSpPr>
        <p:spPr>
          <a:xfrm>
            <a:off x="934085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8" name="椭圆 288"/>
          <p:cNvSpPr/>
          <p:nvPr>
            <p:custDataLst>
              <p:tags r:id="rId22"/>
            </p:custDataLst>
          </p:nvPr>
        </p:nvSpPr>
        <p:spPr>
          <a:xfrm>
            <a:off x="955103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0" name="椭圆 289"/>
          <p:cNvSpPr/>
          <p:nvPr>
            <p:custDataLst>
              <p:tags r:id="rId23"/>
            </p:custDataLst>
          </p:nvPr>
        </p:nvSpPr>
        <p:spPr>
          <a:xfrm>
            <a:off x="849884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2" name="椭圆 290"/>
          <p:cNvSpPr/>
          <p:nvPr>
            <p:custDataLst>
              <p:tags r:id="rId24"/>
            </p:custDataLst>
          </p:nvPr>
        </p:nvSpPr>
        <p:spPr>
          <a:xfrm>
            <a:off x="870902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4" name="椭圆 291"/>
          <p:cNvSpPr/>
          <p:nvPr>
            <p:custDataLst>
              <p:tags r:id="rId25"/>
            </p:custDataLst>
          </p:nvPr>
        </p:nvSpPr>
        <p:spPr>
          <a:xfrm>
            <a:off x="891984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6" name="椭圆 292"/>
          <p:cNvSpPr/>
          <p:nvPr>
            <p:custDataLst>
              <p:tags r:id="rId26"/>
            </p:custDataLst>
          </p:nvPr>
        </p:nvSpPr>
        <p:spPr>
          <a:xfrm>
            <a:off x="913003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8" name="椭圆 293"/>
          <p:cNvSpPr/>
          <p:nvPr>
            <p:custDataLst>
              <p:tags r:id="rId27"/>
            </p:custDataLst>
          </p:nvPr>
        </p:nvSpPr>
        <p:spPr>
          <a:xfrm>
            <a:off x="934085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0" name="椭圆 294"/>
          <p:cNvSpPr/>
          <p:nvPr>
            <p:custDataLst>
              <p:tags r:id="rId28"/>
            </p:custDataLst>
          </p:nvPr>
        </p:nvSpPr>
        <p:spPr>
          <a:xfrm>
            <a:off x="955103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2" name="椭圆 295"/>
          <p:cNvSpPr/>
          <p:nvPr>
            <p:custDataLst>
              <p:tags r:id="rId29"/>
            </p:custDataLst>
          </p:nvPr>
        </p:nvSpPr>
        <p:spPr>
          <a:xfrm>
            <a:off x="849884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4" name="椭圆 296"/>
          <p:cNvSpPr/>
          <p:nvPr>
            <p:custDataLst>
              <p:tags r:id="rId30"/>
            </p:custDataLst>
          </p:nvPr>
        </p:nvSpPr>
        <p:spPr>
          <a:xfrm>
            <a:off x="870902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6" name="椭圆 297"/>
          <p:cNvSpPr/>
          <p:nvPr>
            <p:custDataLst>
              <p:tags r:id="rId31"/>
            </p:custDataLst>
          </p:nvPr>
        </p:nvSpPr>
        <p:spPr>
          <a:xfrm>
            <a:off x="891984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8" name="椭圆 298"/>
          <p:cNvSpPr/>
          <p:nvPr>
            <p:custDataLst>
              <p:tags r:id="rId32"/>
            </p:custDataLst>
          </p:nvPr>
        </p:nvSpPr>
        <p:spPr>
          <a:xfrm>
            <a:off x="913003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0" name="椭圆 299"/>
          <p:cNvSpPr/>
          <p:nvPr>
            <p:custDataLst>
              <p:tags r:id="rId33"/>
            </p:custDataLst>
          </p:nvPr>
        </p:nvSpPr>
        <p:spPr>
          <a:xfrm>
            <a:off x="934085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2" name="椭圆 300"/>
          <p:cNvSpPr/>
          <p:nvPr>
            <p:custDataLst>
              <p:tags r:id="rId34"/>
            </p:custDataLst>
          </p:nvPr>
        </p:nvSpPr>
        <p:spPr>
          <a:xfrm>
            <a:off x="955103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4" name="任意多边形: 形状 301"/>
          <p:cNvSpPr/>
          <p:nvPr>
            <p:custDataLst>
              <p:tags r:id="rId35"/>
            </p:custDataLst>
          </p:nvPr>
        </p:nvSpPr>
        <p:spPr>
          <a:xfrm>
            <a:off x="850328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6" name="任意多边形: 形状 302"/>
          <p:cNvSpPr/>
          <p:nvPr>
            <p:custDataLst>
              <p:tags r:id="rId36"/>
            </p:custDataLst>
          </p:nvPr>
        </p:nvSpPr>
        <p:spPr>
          <a:xfrm>
            <a:off x="871347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8" name="任意多边形: 形状 303"/>
          <p:cNvSpPr/>
          <p:nvPr>
            <p:custDataLst>
              <p:tags r:id="rId37"/>
            </p:custDataLst>
          </p:nvPr>
        </p:nvSpPr>
        <p:spPr>
          <a:xfrm>
            <a:off x="892429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0" name="任意多边形: 形状 304"/>
          <p:cNvSpPr/>
          <p:nvPr>
            <p:custDataLst>
              <p:tags r:id="rId38"/>
            </p:custDataLst>
          </p:nvPr>
        </p:nvSpPr>
        <p:spPr>
          <a:xfrm>
            <a:off x="913447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2" name="任意多边形: 形状 305"/>
          <p:cNvSpPr/>
          <p:nvPr>
            <p:custDataLst>
              <p:tags r:id="rId39"/>
            </p:custDataLst>
          </p:nvPr>
        </p:nvSpPr>
        <p:spPr>
          <a:xfrm>
            <a:off x="934529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4" name="任意多边形: 形状 306"/>
          <p:cNvSpPr/>
          <p:nvPr>
            <p:custDataLst>
              <p:tags r:id="rId40"/>
            </p:custDataLst>
          </p:nvPr>
        </p:nvSpPr>
        <p:spPr>
          <a:xfrm>
            <a:off x="955548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6" name="椭圆 307"/>
          <p:cNvSpPr/>
          <p:nvPr>
            <p:custDataLst>
              <p:tags r:id="rId41"/>
            </p:custDataLst>
          </p:nvPr>
        </p:nvSpPr>
        <p:spPr>
          <a:xfrm>
            <a:off x="850328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8" name="椭圆 308"/>
          <p:cNvSpPr/>
          <p:nvPr>
            <p:custDataLst>
              <p:tags r:id="rId42"/>
            </p:custDataLst>
          </p:nvPr>
        </p:nvSpPr>
        <p:spPr>
          <a:xfrm>
            <a:off x="871347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0" name="椭圆 309"/>
          <p:cNvSpPr/>
          <p:nvPr>
            <p:custDataLst>
              <p:tags r:id="rId43"/>
            </p:custDataLst>
          </p:nvPr>
        </p:nvSpPr>
        <p:spPr>
          <a:xfrm>
            <a:off x="892429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2" name="椭圆 310"/>
          <p:cNvSpPr/>
          <p:nvPr>
            <p:custDataLst>
              <p:tags r:id="rId44"/>
            </p:custDataLst>
          </p:nvPr>
        </p:nvSpPr>
        <p:spPr>
          <a:xfrm>
            <a:off x="913447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4" name="椭圆 311"/>
          <p:cNvSpPr/>
          <p:nvPr>
            <p:custDataLst>
              <p:tags r:id="rId45"/>
            </p:custDataLst>
          </p:nvPr>
        </p:nvSpPr>
        <p:spPr>
          <a:xfrm>
            <a:off x="934529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6" name="椭圆 312"/>
          <p:cNvSpPr/>
          <p:nvPr>
            <p:custDataLst>
              <p:tags r:id="rId46"/>
            </p:custDataLst>
          </p:nvPr>
        </p:nvSpPr>
        <p:spPr>
          <a:xfrm>
            <a:off x="955548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8" name="椭圆 314"/>
          <p:cNvSpPr/>
          <p:nvPr>
            <p:custDataLst>
              <p:tags r:id="rId47"/>
            </p:custDataLst>
          </p:nvPr>
        </p:nvSpPr>
        <p:spPr>
          <a:xfrm rot="5400000">
            <a:off x="151257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0" name="椭圆 315"/>
          <p:cNvSpPr/>
          <p:nvPr>
            <p:custDataLst>
              <p:tags r:id="rId48"/>
            </p:custDataLst>
          </p:nvPr>
        </p:nvSpPr>
        <p:spPr>
          <a:xfrm rot="5400000">
            <a:off x="151257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2" name="椭圆 316"/>
          <p:cNvSpPr/>
          <p:nvPr>
            <p:custDataLst>
              <p:tags r:id="rId49"/>
            </p:custDataLst>
          </p:nvPr>
        </p:nvSpPr>
        <p:spPr>
          <a:xfrm rot="5400000">
            <a:off x="151257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4" name="椭圆 317"/>
          <p:cNvSpPr/>
          <p:nvPr>
            <p:custDataLst>
              <p:tags r:id="rId50"/>
            </p:custDataLst>
          </p:nvPr>
        </p:nvSpPr>
        <p:spPr>
          <a:xfrm rot="5400000">
            <a:off x="151257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6" name="椭圆 318"/>
          <p:cNvSpPr/>
          <p:nvPr>
            <p:custDataLst>
              <p:tags r:id="rId51"/>
            </p:custDataLst>
          </p:nvPr>
        </p:nvSpPr>
        <p:spPr>
          <a:xfrm rot="5400000">
            <a:off x="132842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8" name="椭圆 319"/>
          <p:cNvSpPr/>
          <p:nvPr>
            <p:custDataLst>
              <p:tags r:id="rId52"/>
            </p:custDataLst>
          </p:nvPr>
        </p:nvSpPr>
        <p:spPr>
          <a:xfrm rot="5400000">
            <a:off x="132842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0" name="椭圆 320"/>
          <p:cNvSpPr/>
          <p:nvPr>
            <p:custDataLst>
              <p:tags r:id="rId53"/>
            </p:custDataLst>
          </p:nvPr>
        </p:nvSpPr>
        <p:spPr>
          <a:xfrm rot="5400000">
            <a:off x="132842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2" name="椭圆 321"/>
          <p:cNvSpPr/>
          <p:nvPr>
            <p:custDataLst>
              <p:tags r:id="rId54"/>
            </p:custDataLst>
          </p:nvPr>
        </p:nvSpPr>
        <p:spPr>
          <a:xfrm rot="5400000">
            <a:off x="132842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4" name="椭圆 322"/>
          <p:cNvSpPr/>
          <p:nvPr>
            <p:custDataLst>
              <p:tags r:id="rId55"/>
            </p:custDataLst>
          </p:nvPr>
        </p:nvSpPr>
        <p:spPr>
          <a:xfrm rot="5400000">
            <a:off x="114490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6" name="椭圆 323"/>
          <p:cNvSpPr/>
          <p:nvPr>
            <p:custDataLst>
              <p:tags r:id="rId56"/>
            </p:custDataLst>
          </p:nvPr>
        </p:nvSpPr>
        <p:spPr>
          <a:xfrm rot="5400000">
            <a:off x="114490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8" name="椭圆 324"/>
          <p:cNvSpPr/>
          <p:nvPr>
            <p:custDataLst>
              <p:tags r:id="rId57"/>
            </p:custDataLst>
          </p:nvPr>
        </p:nvSpPr>
        <p:spPr>
          <a:xfrm rot="5400000">
            <a:off x="114490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0" name="椭圆 325"/>
          <p:cNvSpPr/>
          <p:nvPr>
            <p:custDataLst>
              <p:tags r:id="rId58"/>
            </p:custDataLst>
          </p:nvPr>
        </p:nvSpPr>
        <p:spPr>
          <a:xfrm rot="5400000">
            <a:off x="114490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2" name="椭圆 326"/>
          <p:cNvSpPr/>
          <p:nvPr>
            <p:custDataLst>
              <p:tags r:id="rId59"/>
            </p:custDataLst>
          </p:nvPr>
        </p:nvSpPr>
        <p:spPr>
          <a:xfrm rot="5400000">
            <a:off x="96075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4" name="椭圆 327"/>
          <p:cNvSpPr/>
          <p:nvPr>
            <p:custDataLst>
              <p:tags r:id="rId60"/>
            </p:custDataLst>
          </p:nvPr>
        </p:nvSpPr>
        <p:spPr>
          <a:xfrm rot="5400000">
            <a:off x="96075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6" name="椭圆 328"/>
          <p:cNvSpPr/>
          <p:nvPr>
            <p:custDataLst>
              <p:tags r:id="rId61"/>
            </p:custDataLst>
          </p:nvPr>
        </p:nvSpPr>
        <p:spPr>
          <a:xfrm rot="5400000">
            <a:off x="96075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8" name="椭圆 329"/>
          <p:cNvSpPr/>
          <p:nvPr>
            <p:custDataLst>
              <p:tags r:id="rId62"/>
            </p:custDataLst>
          </p:nvPr>
        </p:nvSpPr>
        <p:spPr>
          <a:xfrm rot="5400000">
            <a:off x="96075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0" name="椭圆 330"/>
          <p:cNvSpPr/>
          <p:nvPr>
            <p:custDataLst>
              <p:tags r:id="rId63"/>
            </p:custDataLst>
          </p:nvPr>
        </p:nvSpPr>
        <p:spPr>
          <a:xfrm rot="5400000">
            <a:off x="77724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2" name="椭圆 331"/>
          <p:cNvSpPr/>
          <p:nvPr>
            <p:custDataLst>
              <p:tags r:id="rId64"/>
            </p:custDataLst>
          </p:nvPr>
        </p:nvSpPr>
        <p:spPr>
          <a:xfrm rot="5400000">
            <a:off x="77724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4" name="椭圆 332"/>
          <p:cNvSpPr/>
          <p:nvPr>
            <p:custDataLst>
              <p:tags r:id="rId65"/>
            </p:custDataLst>
          </p:nvPr>
        </p:nvSpPr>
        <p:spPr>
          <a:xfrm rot="5400000">
            <a:off x="77724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6" name="椭圆 333"/>
          <p:cNvSpPr/>
          <p:nvPr>
            <p:custDataLst>
              <p:tags r:id="rId66"/>
            </p:custDataLst>
          </p:nvPr>
        </p:nvSpPr>
        <p:spPr>
          <a:xfrm rot="5400000">
            <a:off x="77724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8" name="椭圆 334"/>
          <p:cNvSpPr/>
          <p:nvPr>
            <p:custDataLst>
              <p:tags r:id="rId67"/>
            </p:custDataLst>
          </p:nvPr>
        </p:nvSpPr>
        <p:spPr>
          <a:xfrm rot="5400000">
            <a:off x="242252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0" name="椭圆 335"/>
          <p:cNvSpPr/>
          <p:nvPr>
            <p:custDataLst>
              <p:tags r:id="rId68"/>
            </p:custDataLst>
          </p:nvPr>
        </p:nvSpPr>
        <p:spPr>
          <a:xfrm rot="5400000">
            <a:off x="242252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2" name="椭圆 336"/>
          <p:cNvSpPr/>
          <p:nvPr>
            <p:custDataLst>
              <p:tags r:id="rId69"/>
            </p:custDataLst>
          </p:nvPr>
        </p:nvSpPr>
        <p:spPr>
          <a:xfrm rot="5400000">
            <a:off x="242252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4" name="椭圆 337"/>
          <p:cNvSpPr/>
          <p:nvPr>
            <p:custDataLst>
              <p:tags r:id="rId70"/>
            </p:custDataLst>
          </p:nvPr>
        </p:nvSpPr>
        <p:spPr>
          <a:xfrm rot="5400000">
            <a:off x="242252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6" name="椭圆 338"/>
          <p:cNvSpPr/>
          <p:nvPr>
            <p:custDataLst>
              <p:tags r:id="rId71"/>
            </p:custDataLst>
          </p:nvPr>
        </p:nvSpPr>
        <p:spPr>
          <a:xfrm rot="5400000">
            <a:off x="223837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8" name="椭圆 339"/>
          <p:cNvSpPr/>
          <p:nvPr>
            <p:custDataLst>
              <p:tags r:id="rId72"/>
            </p:custDataLst>
          </p:nvPr>
        </p:nvSpPr>
        <p:spPr>
          <a:xfrm rot="5400000">
            <a:off x="223837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0" name="椭圆 340"/>
          <p:cNvSpPr/>
          <p:nvPr>
            <p:custDataLst>
              <p:tags r:id="rId73"/>
            </p:custDataLst>
          </p:nvPr>
        </p:nvSpPr>
        <p:spPr>
          <a:xfrm rot="5400000">
            <a:off x="223837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2" name="椭圆 341"/>
          <p:cNvSpPr/>
          <p:nvPr>
            <p:custDataLst>
              <p:tags r:id="rId74"/>
            </p:custDataLst>
          </p:nvPr>
        </p:nvSpPr>
        <p:spPr>
          <a:xfrm rot="5400000">
            <a:off x="223837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4" name="椭圆 342"/>
          <p:cNvSpPr/>
          <p:nvPr>
            <p:custDataLst>
              <p:tags r:id="rId75"/>
            </p:custDataLst>
          </p:nvPr>
        </p:nvSpPr>
        <p:spPr>
          <a:xfrm rot="5400000">
            <a:off x="205486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6" name="椭圆 343"/>
          <p:cNvSpPr/>
          <p:nvPr>
            <p:custDataLst>
              <p:tags r:id="rId76"/>
            </p:custDataLst>
          </p:nvPr>
        </p:nvSpPr>
        <p:spPr>
          <a:xfrm rot="5400000">
            <a:off x="205486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8" name="椭圆 344"/>
          <p:cNvSpPr/>
          <p:nvPr>
            <p:custDataLst>
              <p:tags r:id="rId77"/>
            </p:custDataLst>
          </p:nvPr>
        </p:nvSpPr>
        <p:spPr>
          <a:xfrm rot="5400000">
            <a:off x="205486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0" name="椭圆 345"/>
          <p:cNvSpPr/>
          <p:nvPr>
            <p:custDataLst>
              <p:tags r:id="rId78"/>
            </p:custDataLst>
          </p:nvPr>
        </p:nvSpPr>
        <p:spPr>
          <a:xfrm rot="5400000">
            <a:off x="205486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2" name="椭圆 346"/>
          <p:cNvSpPr/>
          <p:nvPr>
            <p:custDataLst>
              <p:tags r:id="rId79"/>
            </p:custDataLst>
          </p:nvPr>
        </p:nvSpPr>
        <p:spPr>
          <a:xfrm rot="5400000">
            <a:off x="187071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4" name="椭圆 347"/>
          <p:cNvSpPr/>
          <p:nvPr>
            <p:custDataLst>
              <p:tags r:id="rId80"/>
            </p:custDataLst>
          </p:nvPr>
        </p:nvSpPr>
        <p:spPr>
          <a:xfrm rot="5400000">
            <a:off x="187071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6" name="椭圆 348"/>
          <p:cNvSpPr/>
          <p:nvPr>
            <p:custDataLst>
              <p:tags r:id="rId81"/>
            </p:custDataLst>
          </p:nvPr>
        </p:nvSpPr>
        <p:spPr>
          <a:xfrm rot="5400000">
            <a:off x="187071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8" name="椭圆 349"/>
          <p:cNvSpPr/>
          <p:nvPr>
            <p:custDataLst>
              <p:tags r:id="rId82"/>
            </p:custDataLst>
          </p:nvPr>
        </p:nvSpPr>
        <p:spPr>
          <a:xfrm rot="5400000">
            <a:off x="187071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0" name="椭圆 350"/>
          <p:cNvSpPr/>
          <p:nvPr>
            <p:custDataLst>
              <p:tags r:id="rId83"/>
            </p:custDataLst>
          </p:nvPr>
        </p:nvSpPr>
        <p:spPr>
          <a:xfrm rot="5400000">
            <a:off x="168719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2" name="椭圆 351"/>
          <p:cNvSpPr/>
          <p:nvPr>
            <p:custDataLst>
              <p:tags r:id="rId84"/>
            </p:custDataLst>
          </p:nvPr>
        </p:nvSpPr>
        <p:spPr>
          <a:xfrm rot="5400000">
            <a:off x="168719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4" name="椭圆 352"/>
          <p:cNvSpPr/>
          <p:nvPr>
            <p:custDataLst>
              <p:tags r:id="rId85"/>
            </p:custDataLst>
          </p:nvPr>
        </p:nvSpPr>
        <p:spPr>
          <a:xfrm rot="5400000">
            <a:off x="168719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6" name="椭圆 353"/>
          <p:cNvSpPr/>
          <p:nvPr>
            <p:custDataLst>
              <p:tags r:id="rId86"/>
            </p:custDataLst>
          </p:nvPr>
        </p:nvSpPr>
        <p:spPr>
          <a:xfrm rot="5400000">
            <a:off x="168719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8" name="标题"/>
          <p:cNvSpPr txBox="1">
            <a:spLocks noGrp="1"/>
          </p:cNvSpPr>
          <p:nvPr>
            <p:ph type="title" idx="2" hasCustomPrompt="1"/>
            <p:custDataLst>
              <p:tags r:id="rId87"/>
            </p:custDataLst>
          </p:nvPr>
        </p:nvSpPr>
        <p:spPr>
          <a:xfrm>
            <a:off x="1856740" y="1411605"/>
            <a:ext cx="5520055" cy="1870075"/>
          </a:xfrm>
          <a:prstGeom prst="rect">
            <a:avLst/>
          </a:prstGeom>
          <a:noFill/>
        </p:spPr>
        <p:txBody>
          <a:bodyPr vert="horz" wrap="none" lIns="91440" tIns="45720" rIns="91440" bIns="45720" rtlCol="0" anchor="b" anchorCtr="0">
            <a:normAutofit/>
          </a:bodyPr>
          <a:lstStyle>
            <a:defPPr>
              <a:defRPr lang="zh-CN"/>
            </a:defPPr>
            <a:lvl1pPr marL="0" marR="0" lvl="0" algn="l" defTabSz="914400" rtl="0" eaLnBrk="1" fontAlgn="auto" latinLnBrk="0" hangingPunct="1">
              <a:lnSpc>
                <a:spcPct val="100000"/>
              </a:lnSpc>
              <a:buClrTx/>
              <a:buSzTx/>
              <a:buFontTx/>
              <a:buNone/>
              <a:defRPr kumimoji="0" lang="zh-CN" altLang="en-US" sz="6600" b="1" i="0" u="none" strike="noStrike" kern="1200" cap="none" spc="0" normalizeH="0" baseline="0" noProof="1">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l">
              <a:buClrTx/>
              <a:buSzTx/>
              <a:buFontTx/>
            </a:pPr>
            <a:r>
              <a:rPr>
                <a:sym typeface="+mn-ea"/>
              </a:rPr>
              <a:t>单击编辑标题</a:t>
            </a:r>
            <a:endParaRPr>
              <a:sym typeface="+mn-ea"/>
            </a:endParaRPr>
          </a:p>
        </p:txBody>
      </p:sp>
      <p:sp>
        <p:nvSpPr>
          <p:cNvPr id="1050030" name="署名"/>
          <p:cNvSpPr>
            <a:spLocks noGrp="1"/>
          </p:cNvSpPr>
          <p:nvPr>
            <p:ph type="body" idx="1" hasCustomPrompt="1"/>
            <p:custDataLst>
              <p:tags r:id="rId88"/>
            </p:custDataLst>
          </p:nvPr>
        </p:nvSpPr>
        <p:spPr>
          <a:xfrm>
            <a:off x="1971040" y="3584575"/>
            <a:ext cx="2402205" cy="483235"/>
          </a:xfrm>
          <a:prstGeom prst="roundRect">
            <a:avLst>
              <a:gd name="adj" fmla="val 20105"/>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lt1">
                    <a:lumMod val="100000"/>
                  </a:schemeClr>
                </a:solidFill>
                <a:latin typeface="+mn-lt"/>
                <a:ea typeface="+mn-ea"/>
                <a:cs typeface="微软雅黑" panose="020b0503020204020204" pitchFamily="34" charset="-122"/>
                <a:sym typeface="+mn-ea"/>
              </a:defRPr>
            </a:lvl1pPr>
          </a:lstStyle>
          <a:p>
            <a:pPr lvl="0" algn="ctr">
              <a:buClrTx/>
              <a:buSzTx/>
              <a:buFontTx/>
            </a:pPr>
            <a:r>
              <a:rPr>
                <a:sym typeface="+mn-ea"/>
              </a:rPr>
              <a:t>单击此处编辑文本</a:t>
            </a:r>
            <a:endParaRPr>
              <a:sym typeface="+mn-ea"/>
            </a:endParaRPr>
          </a:p>
        </p:txBody>
      </p:sp>
      <p:sp>
        <p:nvSpPr>
          <p:cNvPr id="1050032" name="日期占位符 3"/>
          <p:cNvSpPr>
            <a:spLocks noGrp="1"/>
          </p:cNvSpPr>
          <p:nvPr>
            <p:ph type="dt" sz="half" idx="10"/>
            <p:custDataLst>
              <p:tags r:id="rId89"/>
            </p:custDataLst>
          </p:nvPr>
        </p:nvSpPr>
        <p:spPr>
          <a:xfrm>
            <a:off x="612000" y="6314400"/>
            <a:ext cx="2700000" cy="316800"/>
          </a:xfrm>
        </p:spPr>
        <p:txBody>
          <a:bodyPr>
            <a:normAutofit/>
          </a:bodyPr>
          <a:lstStyle/>
          <a:p>
            <a:fld id="{760FBDFE-C587-4B4C-A407-44438C67B59E}" type="datetimeFigureOut">
              <a:rPr lang="zh-CN" altLang="en-US" smtClean="0"/>
              <a:t/>
            </a:fld>
            <a:endParaRPr lang="zh-CN" altLang="en-US"/>
          </a:p>
        </p:txBody>
      </p:sp>
      <p:sp>
        <p:nvSpPr>
          <p:cNvPr id="1050034" name="页脚占位符 4"/>
          <p:cNvSpPr>
            <a:spLocks noGrp="1"/>
          </p:cNvSpPr>
          <p:nvPr>
            <p:ph type="ftr" sz="quarter" idx="11"/>
            <p:custDataLst>
              <p:tags r:id="rId90"/>
            </p:custDataLst>
          </p:nvPr>
        </p:nvSpPr>
        <p:spPr>
          <a:xfrm>
            <a:off x="4116000" y="6314400"/>
            <a:ext cx="3960000" cy="316800"/>
          </a:xfrm>
        </p:spPr>
        <p:txBody>
          <a:bodyPr>
            <a:normAutofit/>
          </a:bodyPr>
          <a:lstStyle/>
          <a:p>
            <a:endParaRPr lang="zh-CN" altLang="en-US"/>
          </a:p>
        </p:txBody>
      </p:sp>
      <p:sp>
        <p:nvSpPr>
          <p:cNvPr id="1050036" name="灯片编号占位符 5"/>
          <p:cNvSpPr>
            <a:spLocks noGrp="1"/>
          </p:cNvSpPr>
          <p:nvPr>
            <p:ph type="sldNum" sz="quarter" idx="12"/>
            <p:custDataLst>
              <p:tags r:id="rId91"/>
            </p:custDataLst>
          </p:nvPr>
        </p:nvSpPr>
        <p:spPr>
          <a:xfrm>
            <a:off x="8877600" y="6314400"/>
            <a:ext cx="2700000" cy="316800"/>
          </a:xfrm>
        </p:spPr>
        <p:txBody>
          <a:bodyPr>
            <a:normAutofit/>
          </a:bodyPr>
          <a:lstStyle/>
          <a:p>
            <a:fld id="{49AE70B2-8BF9-45C0-BB95-33D1B9D3A854}" type="slidenum">
              <a:rPr lang="zh-CN" altLang="en-US" smtClean="0"/>
              <a:t>0</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649.xml" /><Relationship Id="rId13" Type="http://schemas.openxmlformats.org/officeDocument/2006/relationships/tags" Target="../tags/tag650.xml" /><Relationship Id="rId14" Type="http://schemas.openxmlformats.org/officeDocument/2006/relationships/tags" Target="../tags/tag651.xml" /><Relationship Id="rId15" Type="http://schemas.openxmlformats.org/officeDocument/2006/relationships/tags" Target="../tags/tag652.xml" /><Relationship Id="rId16" Type="http://schemas.openxmlformats.org/officeDocument/2006/relationships/tags" Target="../tags/tag653.xml" /><Relationship Id="rId17" Type="http://schemas.openxmlformats.org/officeDocument/2006/relationships/tags" Target="../tags/tag654.xml" /><Relationship Id="rId18" Type="http://schemas.openxmlformats.org/officeDocument/2006/relationships/tags" Target="../tags/tag655.xml" /><Relationship Id="rId19" Type="http://schemas.openxmlformats.org/officeDocument/2006/relationships/tags" Target="../tags/tag656.xml" /><Relationship Id="rId2" Type="http://schemas.openxmlformats.org/officeDocument/2006/relationships/slideLayout" Target="../slideLayouts/slideLayout13.xml" /><Relationship Id="rId20" Type="http://schemas.openxmlformats.org/officeDocument/2006/relationships/tags" Target="../tags/tag657.xml" /><Relationship Id="rId21" Type="http://schemas.openxmlformats.org/officeDocument/2006/relationships/tags" Target="../tags/tag658.xml" /><Relationship Id="rId22" Type="http://schemas.openxmlformats.org/officeDocument/2006/relationships/tags" Target="../tags/tag659.xml" /><Relationship Id="rId23" Type="http://schemas.openxmlformats.org/officeDocument/2006/relationships/tags" Target="../tags/tag660.xml" /><Relationship Id="rId24" Type="http://schemas.openxmlformats.org/officeDocument/2006/relationships/tags" Target="../tags/tag661.xml" /><Relationship Id="rId25" Type="http://schemas.openxmlformats.org/officeDocument/2006/relationships/tags" Target="../tags/tag662.xml" /><Relationship Id="rId26" Type="http://schemas.openxmlformats.org/officeDocument/2006/relationships/tags" Target="../tags/tag663.xml" /><Relationship Id="rId27" Type="http://schemas.openxmlformats.org/officeDocument/2006/relationships/tags" Target="../tags/tag664.xml" /><Relationship Id="rId28" Type="http://schemas.openxmlformats.org/officeDocument/2006/relationships/tags" Target="../tags/tag665.xml" /><Relationship Id="rId29" Type="http://schemas.openxmlformats.org/officeDocument/2006/relationships/tags" Target="../tags/tag666.xml" /><Relationship Id="rId3" Type="http://schemas.openxmlformats.org/officeDocument/2006/relationships/slideLayout" Target="../slideLayouts/slideLayout14.xml" /><Relationship Id="rId30" Type="http://schemas.openxmlformats.org/officeDocument/2006/relationships/tags" Target="../tags/tag667.xml" /><Relationship Id="rId31" Type="http://schemas.openxmlformats.org/officeDocument/2006/relationships/tags" Target="../tags/tag668.xml" /><Relationship Id="rId32" Type="http://schemas.openxmlformats.org/officeDocument/2006/relationships/tags" Target="../tags/tag669.xml" /><Relationship Id="rId33" Type="http://schemas.openxmlformats.org/officeDocument/2006/relationships/tags" Target="../tags/tag670.xml" /><Relationship Id="rId34" Type="http://schemas.openxmlformats.org/officeDocument/2006/relationships/tags" Target="../tags/tag671.xml" /><Relationship Id="rId35" Type="http://schemas.openxmlformats.org/officeDocument/2006/relationships/tags" Target="../tags/tag672.xml" /><Relationship Id="rId36" Type="http://schemas.openxmlformats.org/officeDocument/2006/relationships/tags" Target="../tags/tag673.xml" /><Relationship Id="rId37" Type="http://schemas.openxmlformats.org/officeDocument/2006/relationships/tags" Target="../tags/tag674.xml" /><Relationship Id="rId38" Type="http://schemas.openxmlformats.org/officeDocument/2006/relationships/tags" Target="../tags/tag675.xml" /><Relationship Id="rId39" Type="http://schemas.openxmlformats.org/officeDocument/2006/relationships/tags" Target="../tags/tag676.xml" /><Relationship Id="rId4" Type="http://schemas.openxmlformats.org/officeDocument/2006/relationships/slideLayout" Target="../slideLayouts/slideLayout15.xml" /><Relationship Id="rId40" Type="http://schemas.openxmlformats.org/officeDocument/2006/relationships/tags" Target="../tags/tag677.xml" /><Relationship Id="rId41" Type="http://schemas.openxmlformats.org/officeDocument/2006/relationships/tags" Target="../tags/tag678.xml" /><Relationship Id="rId42" Type="http://schemas.openxmlformats.org/officeDocument/2006/relationships/tags" Target="../tags/tag679.xml" /><Relationship Id="rId43" Type="http://schemas.openxmlformats.org/officeDocument/2006/relationships/tags" Target="../tags/tag680.xml" /><Relationship Id="rId44" Type="http://schemas.openxmlformats.org/officeDocument/2006/relationships/tags" Target="../tags/tag681.xml" /><Relationship Id="rId45" Type="http://schemas.openxmlformats.org/officeDocument/2006/relationships/tags" Target="../tags/tag682.xml" /><Relationship Id="rId46" Type="http://schemas.openxmlformats.org/officeDocument/2006/relationships/tags" Target="../tags/tag683.xml" /><Relationship Id="rId47" Type="http://schemas.openxmlformats.org/officeDocument/2006/relationships/tags" Target="../tags/tag684.xml" /><Relationship Id="rId48" Type="http://schemas.openxmlformats.org/officeDocument/2006/relationships/tags" Target="../tags/tag685.xml" /><Relationship Id="rId49" Type="http://schemas.openxmlformats.org/officeDocument/2006/relationships/tags" Target="../tags/tag686.xml" /><Relationship Id="rId5" Type="http://schemas.openxmlformats.org/officeDocument/2006/relationships/slideLayout" Target="../slideLayouts/slideLayout16.xml" /><Relationship Id="rId50" Type="http://schemas.openxmlformats.org/officeDocument/2006/relationships/tags" Target="../tags/tag687.xml" /><Relationship Id="rId51" Type="http://schemas.openxmlformats.org/officeDocument/2006/relationships/tags" Target="../tags/tag688.xml" /><Relationship Id="rId52" Type="http://schemas.openxmlformats.org/officeDocument/2006/relationships/tags" Target="../tags/tag689.xml" /><Relationship Id="rId53" Type="http://schemas.openxmlformats.org/officeDocument/2006/relationships/tags" Target="../tags/tag690.xml" /><Relationship Id="rId54" Type="http://schemas.openxmlformats.org/officeDocument/2006/relationships/tags" Target="../tags/tag691.xml" /><Relationship Id="rId55" Type="http://schemas.openxmlformats.org/officeDocument/2006/relationships/tags" Target="../tags/tag692.xml" /><Relationship Id="rId56" Type="http://schemas.openxmlformats.org/officeDocument/2006/relationships/tags" Target="../tags/tag693.xml" /><Relationship Id="rId57" Type="http://schemas.openxmlformats.org/officeDocument/2006/relationships/tags" Target="../tags/tag694.xml" /><Relationship Id="rId58" Type="http://schemas.openxmlformats.org/officeDocument/2006/relationships/tags" Target="../tags/tag695.xml" /><Relationship Id="rId59" Type="http://schemas.openxmlformats.org/officeDocument/2006/relationships/tags" Target="../tags/tag696.xml" /><Relationship Id="rId6" Type="http://schemas.openxmlformats.org/officeDocument/2006/relationships/slideLayout" Target="../slideLayouts/slideLayout17.xml" /><Relationship Id="rId60" Type="http://schemas.openxmlformats.org/officeDocument/2006/relationships/theme" Target="../theme/theme2.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任意多边形: 形状 3"/>
          <p:cNvSpPr/>
          <p:nvPr userDrawn="1">
            <p:custDataLst>
              <p:tags r:id="rId12"/>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56" name="任意多边形: 形状 12"/>
          <p:cNvSpPr/>
          <p:nvPr userDrawn="1">
            <p:custDataLst>
              <p:tags r:id="rId13"/>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58" name="椭圆 125"/>
          <p:cNvSpPr/>
          <p:nvPr>
            <p:custDataLst>
              <p:tags r:id="rId14"/>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0" name="椭圆 126"/>
          <p:cNvSpPr/>
          <p:nvPr>
            <p:custDataLst>
              <p:tags r:id="rId15"/>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2" name="椭圆 127"/>
          <p:cNvSpPr/>
          <p:nvPr>
            <p:custDataLst>
              <p:tags r:id="rId16"/>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4" name="椭圆 128"/>
          <p:cNvSpPr/>
          <p:nvPr>
            <p:custDataLst>
              <p:tags r:id="rId17"/>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6" name="椭圆 129"/>
          <p:cNvSpPr/>
          <p:nvPr>
            <p:custDataLst>
              <p:tags r:id="rId1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8" name="椭圆 130"/>
          <p:cNvSpPr/>
          <p:nvPr>
            <p:custDataLst>
              <p:tags r:id="rId19"/>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0" name="椭圆 131"/>
          <p:cNvSpPr/>
          <p:nvPr>
            <p:custDataLst>
              <p:tags r:id="rId20"/>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2" name="椭圆 132"/>
          <p:cNvSpPr/>
          <p:nvPr>
            <p:custDataLst>
              <p:tags r:id="rId21"/>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4" name="椭圆 133"/>
          <p:cNvSpPr/>
          <p:nvPr>
            <p:custDataLst>
              <p:tags r:id="rId22"/>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6" name="椭圆 134"/>
          <p:cNvSpPr/>
          <p:nvPr>
            <p:custDataLst>
              <p:tags r:id="rId2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8" name="椭圆 135"/>
          <p:cNvSpPr/>
          <p:nvPr>
            <p:custDataLst>
              <p:tags r:id="rId24"/>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0" name="椭圆 136"/>
          <p:cNvSpPr/>
          <p:nvPr>
            <p:custDataLst>
              <p:tags r:id="rId25"/>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2" name="椭圆 137"/>
          <p:cNvSpPr/>
          <p:nvPr>
            <p:custDataLst>
              <p:tags r:id="rId26"/>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4" name="椭圆 138"/>
          <p:cNvSpPr/>
          <p:nvPr>
            <p:custDataLst>
              <p:tags r:id="rId27"/>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6" name="椭圆 139"/>
          <p:cNvSpPr/>
          <p:nvPr>
            <p:custDataLst>
              <p:tags r:id="rId2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8" name="椭圆 140"/>
          <p:cNvSpPr/>
          <p:nvPr>
            <p:custDataLst>
              <p:tags r:id="rId29"/>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0" name="椭圆 141"/>
          <p:cNvSpPr/>
          <p:nvPr>
            <p:custDataLst>
              <p:tags r:id="rId30"/>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2" name="椭圆 142"/>
          <p:cNvSpPr/>
          <p:nvPr>
            <p:custDataLst>
              <p:tags r:id="rId31"/>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4" name="椭圆 143"/>
          <p:cNvSpPr/>
          <p:nvPr>
            <p:custDataLst>
              <p:tags r:id="rId32"/>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6" name="椭圆 144"/>
          <p:cNvSpPr/>
          <p:nvPr>
            <p:custDataLst>
              <p:tags r:id="rId3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8" name="椭圆 145"/>
          <p:cNvSpPr/>
          <p:nvPr>
            <p:custDataLst>
              <p:tags r:id="rId34"/>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0" name="椭圆 146"/>
          <p:cNvSpPr/>
          <p:nvPr>
            <p:custDataLst>
              <p:tags r:id="rId35"/>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2" name="椭圆 147"/>
          <p:cNvSpPr/>
          <p:nvPr>
            <p:custDataLst>
              <p:tags r:id="rId36"/>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4" name="椭圆 148"/>
          <p:cNvSpPr/>
          <p:nvPr>
            <p:custDataLst>
              <p:tags r:id="rId37"/>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6" name="椭圆 149"/>
          <p:cNvSpPr/>
          <p:nvPr>
            <p:custDataLst>
              <p:tags r:id="rId3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8" name="椭圆 150"/>
          <p:cNvSpPr/>
          <p:nvPr>
            <p:custDataLst>
              <p:tags r:id="rId39"/>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0" name="椭圆 151"/>
          <p:cNvSpPr/>
          <p:nvPr>
            <p:custDataLst>
              <p:tags r:id="rId40"/>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2" name="椭圆 152"/>
          <p:cNvSpPr/>
          <p:nvPr>
            <p:custDataLst>
              <p:tags r:id="rId41"/>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4" name="椭圆 153"/>
          <p:cNvSpPr/>
          <p:nvPr>
            <p:custDataLst>
              <p:tags r:id="rId42"/>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6" name="椭圆 154"/>
          <p:cNvSpPr/>
          <p:nvPr>
            <p:custDataLst>
              <p:tags r:id="rId4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8" name="椭圆 191"/>
          <p:cNvSpPr/>
          <p:nvPr>
            <p:custDataLst>
              <p:tags r:id="rId44"/>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0" name="椭圆 192"/>
          <p:cNvSpPr/>
          <p:nvPr>
            <p:custDataLst>
              <p:tags r:id="rId45"/>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2" name="椭圆 194"/>
          <p:cNvSpPr/>
          <p:nvPr>
            <p:custDataLst>
              <p:tags r:id="rId46"/>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4" name="椭圆 195"/>
          <p:cNvSpPr/>
          <p:nvPr>
            <p:custDataLst>
              <p:tags r:id="rId47"/>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6" name="椭圆 196"/>
          <p:cNvSpPr/>
          <p:nvPr>
            <p:custDataLst>
              <p:tags r:id="rId4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8" name="椭圆 197"/>
          <p:cNvSpPr/>
          <p:nvPr>
            <p:custDataLst>
              <p:tags r:id="rId49"/>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0" name="椭圆 198"/>
          <p:cNvSpPr/>
          <p:nvPr>
            <p:custDataLst>
              <p:tags r:id="rId50"/>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2" name="椭圆 199"/>
          <p:cNvSpPr/>
          <p:nvPr>
            <p:custDataLst>
              <p:tags r:id="rId51"/>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4" name="椭圆 200"/>
          <p:cNvSpPr/>
          <p:nvPr>
            <p:custDataLst>
              <p:tags r:id="rId52"/>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6" name="椭圆 201"/>
          <p:cNvSpPr/>
          <p:nvPr>
            <p:custDataLst>
              <p:tags r:id="rId5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8" name="日期占位符 9"/>
          <p:cNvSpPr>
            <a:spLocks noGrp="1"/>
          </p:cNvSpPr>
          <p:nvPr>
            <p:ph type="dt" sz="half" idx="10"/>
            <p:custDataLst>
              <p:tags r:id="rId54"/>
            </p:custDataLst>
          </p:nvPr>
        </p:nvSpPr>
        <p:spPr>
          <a:xfrm>
            <a:off x="612000" y="6314400"/>
            <a:ext cx="2700000" cy="316800"/>
          </a:xfrm>
        </p:spPr>
        <p:txBody>
          <a:bodyPr>
            <a:normAutofit/>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740" name="页脚占位符 10"/>
          <p:cNvSpPr>
            <a:spLocks noGrp="1"/>
          </p:cNvSpPr>
          <p:nvPr>
            <p:ph type="ftr" sz="quarter" idx="11"/>
            <p:custDataLst>
              <p:tags r:id="rId55"/>
            </p:custDataLst>
          </p:nvPr>
        </p:nvSpPr>
        <p:spPr>
          <a:xfrm>
            <a:off x="4116000" y="6314400"/>
            <a:ext cx="3960000" cy="316800"/>
          </a:xfrm>
        </p:spPr>
        <p:txBody>
          <a:bodyPr>
            <a:normAutofit/>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42" name="灯片编号占位符 11"/>
          <p:cNvSpPr>
            <a:spLocks noGrp="1"/>
          </p:cNvSpPr>
          <p:nvPr>
            <p:ph type="sldNum" sz="quarter" idx="12"/>
            <p:custDataLst>
              <p:tags r:id="rId56"/>
            </p:custDataLst>
          </p:nvPr>
        </p:nvSpPr>
        <p:spPr>
          <a:xfrm>
            <a:off x="8877600" y="6314400"/>
            <a:ext cx="2700000" cy="316800"/>
          </a:xfrm>
        </p:spPr>
        <p:txBody>
          <a:bodyPr>
            <a:normAutofit/>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1048744" name="标题占位符 1"/>
          <p:cNvSpPr>
            <a:spLocks noGrp="1"/>
          </p:cNvSpPr>
          <p:nvPr>
            <p:ph type="title"/>
            <p:custDataLst>
              <p:tags r:id="rId57"/>
            </p:custDataLst>
          </p:nvPr>
        </p:nvSpPr>
        <p:spPr>
          <a:xfrm>
            <a:off x="838200" y="504856"/>
            <a:ext cx="10515600" cy="646331"/>
          </a:xfrm>
          <a:prstGeom prst="rect">
            <a:avLst/>
          </a:prstGeom>
          <a:noFill/>
        </p:spPr>
        <p:txBody>
          <a:bodyPr vert="horz" wrap="square" lIns="91440" tIns="45720" rIns="91440" bIns="45720" rtlCol="0" anchor="ctr">
            <a:normAutofit/>
          </a:bodyPr>
          <a:lstStyle/>
          <a:p>
            <a:pPr marL="0" marR="0" lvl="0" algn="ctr">
              <a:buClrTx/>
              <a:buSzTx/>
              <a:buFontTx/>
            </a:pPr>
            <a:r>
              <a:rPr lang="zh-CN" altLang="en-US"/>
              <a:t>单击此处编辑母版标题样式</a:t>
            </a:r>
            <a:endParaRPr lang="zh-CN" altLang="en-US"/>
          </a:p>
        </p:txBody>
      </p:sp>
      <p:sp>
        <p:nvSpPr>
          <p:cNvPr id="1048746" name="文本占位符 2"/>
          <p:cNvSpPr>
            <a:spLocks noGrp="1"/>
          </p:cNvSpPr>
          <p:nvPr>
            <p:ph type="body" idx="1"/>
            <p:custDataLst>
              <p:tags r:id="rId58"/>
            </p:custDataLst>
          </p:nvPr>
        </p:nvSpPr>
        <p:spPr>
          <a:xfrm>
            <a:off x="838200" y="1303547"/>
            <a:ext cx="10515600" cy="4873416"/>
          </a:xfrm>
          <a:prstGeom prst="rect">
            <a:avLst/>
          </a:prstGeom>
          <a:ln>
            <a:noFill/>
            <a:prstDash val="sysDash"/>
          </a:ln>
        </p:spPr>
        <p:txBody>
          <a:bodyPr vert="horz" lIns="90000" tIns="46800" rIns="90000" bIns="46800" rtlCol="0">
            <a:normAutofit/>
          </a:bodyPr>
          <a:lstStyle/>
          <a:p>
            <a:pPr marR="0" lvl="0">
              <a:buClrTx/>
              <a:buSzTx/>
            </a:pPr>
            <a:r>
              <a:rPr lang="zh-CN" altLang="en-US"/>
              <a:t>单击此处编辑母版文本样式</a:t>
            </a:r>
            <a:endParaRPr lang="zh-CN" altLang="en-US"/>
          </a:p>
          <a:p>
            <a:pPr marR="0" lvl="1">
              <a:buClrTx/>
              <a:buSzTx/>
              <a:tabLst>
                <a:tab pos="1609725"/>
              </a:tabLst>
            </a:pPr>
            <a:r>
              <a:rPr lang="zh-CN" altLang="en-US"/>
              <a:t>二级</a:t>
            </a:r>
            <a:endParaRPr lang="zh-CN" altLang="en-US"/>
          </a:p>
          <a:p>
            <a:pPr marR="0" lvl="2">
              <a:buClrTx/>
              <a:buSzTx/>
            </a:pPr>
            <a:r>
              <a:rPr lang="zh-CN" altLang="en-US"/>
              <a:t>三级</a:t>
            </a:r>
            <a:endParaRPr lang="zh-CN" altLang="en-US"/>
          </a:p>
          <a:p>
            <a:pPr marR="0" lvl="3">
              <a:buClrTx/>
              <a:buSzTx/>
            </a:pPr>
            <a:r>
              <a:rPr lang="zh-CN" altLang="en-US"/>
              <a:t>四级</a:t>
            </a:r>
            <a:endParaRPr lang="zh-CN" altLang="en-US"/>
          </a:p>
          <a:p>
            <a:pPr marR="0" lvl="4">
              <a:buClrTx/>
              <a:buSzTx/>
            </a:pPr>
            <a:r>
              <a:rPr lang="zh-CN" altLang="en-US"/>
              <a:t>五级</a:t>
            </a:r>
            <a:endParaRPr lang="zh-CN" altLang="en-US"/>
          </a:p>
        </p:txBody>
      </p:sp>
      <p:sp>
        <p:nvSpPr>
          <p:cNvPr id="1048748" name="KSO_TEMPLATE" hidden="1"/>
          <p:cNvSpPr/>
          <p:nvPr userDrawn="1">
            <p:custDataLst>
              <p:tags r:id="rId5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503583" r:id="rId2"/>
    <p:sldLayoutId id="2147503584" r:id="rId3"/>
    <p:sldLayoutId id="2147503585" r:id="rId4"/>
    <p:sldLayoutId id="2147503586" r:id="rId5"/>
    <p:sldLayoutId id="2147503587" r:id="rId6"/>
    <p:sldLayoutId id="2147503588" r:id="rId7"/>
    <p:sldLayoutId id="2147503589" r:id="rId8"/>
    <p:sldLayoutId id="2147503590" r:id="rId9"/>
    <p:sldLayoutId id="2147503591" r:id="rId10"/>
    <p:sldLayoutId id="2147503592" r:id="rId11"/>
  </p:sldLayoutIdLst>
  <p:transition/>
  <p:timing/>
  <p:txStyles>
    <p:titleStyle>
      <a:lvl1pPr algn="l" defTabSz="914400" rtl="0" eaLnBrk="1" fontAlgn="auto" latinLnBrk="0" hangingPunct="1">
        <a:lnSpc>
          <a:spcPct val="100000"/>
        </a:lnSpc>
        <a:spcBef>
          <a:spcPct val="0"/>
        </a:spcBef>
        <a:buNone/>
        <a:defRPr kumimoji="0" lang="zh-CN" altLang="en-US" sz="3600" b="1" i="0" u="none" strike="noStrike" kern="1200" cap="none" spc="0" normalizeH="0" baseline="0" smtClean="0">
          <a:gradFill flip="none" rotWithShape="1">
            <a:gsLst>
              <a:gs pos="0">
                <a:schemeClr val="accent1"/>
              </a:gs>
              <a:gs pos="100000">
                <a:schemeClr val="accent2"/>
              </a:gs>
            </a:gsLst>
            <a:lin ang="10800000" scaled="1"/>
          </a:gradFill>
          <a:latin typeface="+mj-ea"/>
          <a:ea typeface="+mj-ea"/>
          <a:cs typeface="微软雅黑" panose="020b0503020204020204" pitchFamily="3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pitchFamily="3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697.xml" /><Relationship Id="rId4" Type="http://schemas.openxmlformats.org/officeDocument/2006/relationships/tags" Target="../tags/tag698.xml" /><Relationship Id="rId5" Type="http://schemas.openxmlformats.org/officeDocument/2006/relationships/tags" Target="../tags/tag699.xml" /><Relationship Id="rId6" Type="http://schemas.openxmlformats.org/officeDocument/2006/relationships/tags" Target="../tags/tag70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708.xml" /><Relationship Id="rId11" Type="http://schemas.openxmlformats.org/officeDocument/2006/relationships/tags" Target="../tags/tag709.xml" /><Relationship Id="rId12" Type="http://schemas.openxmlformats.org/officeDocument/2006/relationships/tags" Target="../tags/tag710.xml" /><Relationship Id="rId13" Type="http://schemas.openxmlformats.org/officeDocument/2006/relationships/tags" Target="../tags/tag711.xml" /><Relationship Id="rId14" Type="http://schemas.openxmlformats.org/officeDocument/2006/relationships/tags" Target="../tags/tag712.xml" /><Relationship Id="rId15" Type="http://schemas.openxmlformats.org/officeDocument/2006/relationships/tags" Target="../tags/tag713.xml" /><Relationship Id="rId16" Type="http://schemas.openxmlformats.org/officeDocument/2006/relationships/tags" Target="../tags/tag714.xml" /><Relationship Id="rId17" Type="http://schemas.openxmlformats.org/officeDocument/2006/relationships/tags" Target="../tags/tag715.xml" /><Relationship Id="rId18" Type="http://schemas.openxmlformats.org/officeDocument/2006/relationships/tags" Target="../tags/tag716.xml" /><Relationship Id="rId19" Type="http://schemas.openxmlformats.org/officeDocument/2006/relationships/tags" Target="../tags/tag717.xml" /><Relationship Id="rId2" Type="http://schemas.openxmlformats.org/officeDocument/2006/relationships/notesSlide" Target="../notesSlides/notesSlide2.xml" /><Relationship Id="rId20" Type="http://schemas.openxmlformats.org/officeDocument/2006/relationships/tags" Target="../tags/tag718.xml" /><Relationship Id="rId21" Type="http://schemas.openxmlformats.org/officeDocument/2006/relationships/tags" Target="../tags/tag719.xml" /><Relationship Id="rId22" Type="http://schemas.openxmlformats.org/officeDocument/2006/relationships/tags" Target="../tags/tag720.xml" /><Relationship Id="rId23" Type="http://schemas.openxmlformats.org/officeDocument/2006/relationships/tags" Target="../tags/tag721.xml" /><Relationship Id="rId24" Type="http://schemas.openxmlformats.org/officeDocument/2006/relationships/tags" Target="../tags/tag722.xml" /><Relationship Id="rId25" Type="http://schemas.openxmlformats.org/officeDocument/2006/relationships/tags" Target="../tags/tag723.xml" /><Relationship Id="rId26" Type="http://schemas.openxmlformats.org/officeDocument/2006/relationships/tags" Target="../tags/tag724.xml" /><Relationship Id="rId27" Type="http://schemas.openxmlformats.org/officeDocument/2006/relationships/tags" Target="../tags/tag725.xml" /><Relationship Id="rId28" Type="http://schemas.openxmlformats.org/officeDocument/2006/relationships/tags" Target="../tags/tag726.xml" /><Relationship Id="rId29" Type="http://schemas.openxmlformats.org/officeDocument/2006/relationships/tags" Target="../tags/tag727.xml" /><Relationship Id="rId3" Type="http://schemas.openxmlformats.org/officeDocument/2006/relationships/tags" Target="../tags/tag701.xml" /><Relationship Id="rId4" Type="http://schemas.openxmlformats.org/officeDocument/2006/relationships/tags" Target="../tags/tag702.xml" /><Relationship Id="rId5" Type="http://schemas.openxmlformats.org/officeDocument/2006/relationships/tags" Target="../tags/tag703.xml" /><Relationship Id="rId6" Type="http://schemas.openxmlformats.org/officeDocument/2006/relationships/tags" Target="../tags/tag704.xml" /><Relationship Id="rId7" Type="http://schemas.openxmlformats.org/officeDocument/2006/relationships/tags" Target="../tags/tag705.xml" /><Relationship Id="rId8" Type="http://schemas.openxmlformats.org/officeDocument/2006/relationships/tags" Target="../tags/tag706.xml" /><Relationship Id="rId9" Type="http://schemas.openxmlformats.org/officeDocument/2006/relationships/tags" Target="../tags/tag70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28.xml" /><Relationship Id="rId3" Type="http://schemas.openxmlformats.org/officeDocument/2006/relationships/tags" Target="../tags/tag729.xml" /><Relationship Id="rId4" Type="http://schemas.openxmlformats.org/officeDocument/2006/relationships/tags" Target="../tags/tag7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31.xml" /><Relationship Id="rId3" Type="http://schemas.openxmlformats.org/officeDocument/2006/relationships/tags" Target="../tags/tag732.xml" /><Relationship Id="rId4" Type="http://schemas.openxmlformats.org/officeDocument/2006/relationships/tags" Target="../tags/tag7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42.xml" /><Relationship Id="rId11" Type="http://schemas.openxmlformats.org/officeDocument/2006/relationships/tags" Target="../tags/tag743.xml" /><Relationship Id="rId12" Type="http://schemas.openxmlformats.org/officeDocument/2006/relationships/tags" Target="../tags/tag744.xml" /><Relationship Id="rId13" Type="http://schemas.openxmlformats.org/officeDocument/2006/relationships/tags" Target="../tags/tag745.xml" /><Relationship Id="rId2" Type="http://schemas.openxmlformats.org/officeDocument/2006/relationships/tags" Target="../tags/tag734.xml" /><Relationship Id="rId3" Type="http://schemas.openxmlformats.org/officeDocument/2006/relationships/tags" Target="../tags/tag735.xml" /><Relationship Id="rId4" Type="http://schemas.openxmlformats.org/officeDocument/2006/relationships/tags" Target="../tags/tag736.xml" /><Relationship Id="rId5" Type="http://schemas.openxmlformats.org/officeDocument/2006/relationships/tags" Target="../tags/tag737.xml" /><Relationship Id="rId6" Type="http://schemas.openxmlformats.org/officeDocument/2006/relationships/tags" Target="../tags/tag738.xml" /><Relationship Id="rId7" Type="http://schemas.openxmlformats.org/officeDocument/2006/relationships/tags" Target="../tags/tag739.xml" /><Relationship Id="rId8" Type="http://schemas.openxmlformats.org/officeDocument/2006/relationships/tags" Target="../tags/tag740.xml" /><Relationship Id="rId9" Type="http://schemas.openxmlformats.org/officeDocument/2006/relationships/tags" Target="../tags/tag74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46.xml" /><Relationship Id="rId3" Type="http://schemas.openxmlformats.org/officeDocument/2006/relationships/tags" Target="../tags/tag747.xml" /><Relationship Id="rId4" Type="http://schemas.openxmlformats.org/officeDocument/2006/relationships/tags" Target="../tags/tag748.xml" /><Relationship Id="rId5" Type="http://schemas.openxmlformats.org/officeDocument/2006/relationships/tags" Target="../tags/tag749.xml" /><Relationship Id="rId6" Type="http://schemas.openxmlformats.org/officeDocument/2006/relationships/tags" Target="../tags/tag750.xml" /><Relationship Id="rId7" Type="http://schemas.openxmlformats.org/officeDocument/2006/relationships/tags" Target="../tags/tag751.xml" /><Relationship Id="rId8" Type="http://schemas.openxmlformats.org/officeDocument/2006/relationships/tags" Target="../tags/tag752.xml" /><Relationship Id="rId9" Type="http://schemas.openxmlformats.org/officeDocument/2006/relationships/tags" Target="../tags/tag75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54.xml" /><Relationship Id="rId3" Type="http://schemas.openxmlformats.org/officeDocument/2006/relationships/tags" Target="../tags/tag755.xml" /><Relationship Id="rId4" Type="http://schemas.openxmlformats.org/officeDocument/2006/relationships/tags" Target="../tags/tag756.xml" /><Relationship Id="rId5" Type="http://schemas.openxmlformats.org/officeDocument/2006/relationships/tags" Target="../tags/tag757.xml" /><Relationship Id="rId6" Type="http://schemas.openxmlformats.org/officeDocument/2006/relationships/tags" Target="../tags/tag758.xml" /><Relationship Id="rId7" Type="http://schemas.openxmlformats.org/officeDocument/2006/relationships/tags" Target="../tags/tag75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60.xml" /><Relationship Id="rId3" Type="http://schemas.openxmlformats.org/officeDocument/2006/relationships/tags" Target="../tags/tag761.xml" /><Relationship Id="rId4" Type="http://schemas.openxmlformats.org/officeDocument/2006/relationships/tags" Target="../tags/tag76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63.xml" /><Relationship Id="rId3" Type="http://schemas.openxmlformats.org/officeDocument/2006/relationships/tags" Target="../tags/tag764.xml" /><Relationship Id="rId4" Type="http://schemas.openxmlformats.org/officeDocument/2006/relationships/tags" Target="../tags/tag765.xml" /><Relationship Id="rId5" Type="http://schemas.openxmlformats.org/officeDocument/2006/relationships/tags" Target="../tags/tag766.xml" /><Relationship Id="rId6" Type="http://schemas.openxmlformats.org/officeDocument/2006/relationships/tags" Target="../tags/tag767.xml" /><Relationship Id="rId7" Type="http://schemas.openxmlformats.org/officeDocument/2006/relationships/tags" Target="../tags/tag76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69.xml" /><Relationship Id="rId3" Type="http://schemas.openxmlformats.org/officeDocument/2006/relationships/tags" Target="../tags/tag770.xml" /><Relationship Id="rId4" Type="http://schemas.openxmlformats.org/officeDocument/2006/relationships/tags" Target="../tags/tag771.xml" /><Relationship Id="rId5" Type="http://schemas.openxmlformats.org/officeDocument/2006/relationships/tags" Target="../tags/tag772.xml" /><Relationship Id="rId6" Type="http://schemas.openxmlformats.org/officeDocument/2006/relationships/tags" Target="../tags/tag773.xml" /><Relationship Id="rId7" Type="http://schemas.openxmlformats.org/officeDocument/2006/relationships/tags" Target="../tags/tag77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83.xml" /><Relationship Id="rId11" Type="http://schemas.openxmlformats.org/officeDocument/2006/relationships/tags" Target="../tags/tag784.xml" /><Relationship Id="rId12" Type="http://schemas.openxmlformats.org/officeDocument/2006/relationships/tags" Target="../tags/tag785.xml" /><Relationship Id="rId13" Type="http://schemas.openxmlformats.org/officeDocument/2006/relationships/tags" Target="../tags/tag786.xml" /><Relationship Id="rId14" Type="http://schemas.openxmlformats.org/officeDocument/2006/relationships/tags" Target="../tags/tag787.xml" /><Relationship Id="rId15" Type="http://schemas.openxmlformats.org/officeDocument/2006/relationships/tags" Target="../tags/tag788.xml" /><Relationship Id="rId16" Type="http://schemas.openxmlformats.org/officeDocument/2006/relationships/tags" Target="../tags/tag789.xml" /><Relationship Id="rId2" Type="http://schemas.openxmlformats.org/officeDocument/2006/relationships/tags" Target="../tags/tag775.xml" /><Relationship Id="rId3" Type="http://schemas.openxmlformats.org/officeDocument/2006/relationships/tags" Target="../tags/tag776.xml" /><Relationship Id="rId4" Type="http://schemas.openxmlformats.org/officeDocument/2006/relationships/tags" Target="../tags/tag777.xml" /><Relationship Id="rId5" Type="http://schemas.openxmlformats.org/officeDocument/2006/relationships/tags" Target="../tags/tag778.xml" /><Relationship Id="rId6" Type="http://schemas.openxmlformats.org/officeDocument/2006/relationships/tags" Target="../tags/tag779.xml" /><Relationship Id="rId7" Type="http://schemas.openxmlformats.org/officeDocument/2006/relationships/tags" Target="../tags/tag780.xml" /><Relationship Id="rId8" Type="http://schemas.openxmlformats.org/officeDocument/2006/relationships/tags" Target="../tags/tag781.xml" /><Relationship Id="rId9" Type="http://schemas.openxmlformats.org/officeDocument/2006/relationships/tags" Target="../tags/tag78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98.xml" /><Relationship Id="rId11" Type="http://schemas.openxmlformats.org/officeDocument/2006/relationships/tags" Target="../tags/tag799.xml" /><Relationship Id="rId12" Type="http://schemas.openxmlformats.org/officeDocument/2006/relationships/tags" Target="../tags/tag800.xml" /><Relationship Id="rId13" Type="http://schemas.openxmlformats.org/officeDocument/2006/relationships/tags" Target="../tags/tag801.xml" /><Relationship Id="rId14" Type="http://schemas.openxmlformats.org/officeDocument/2006/relationships/tags" Target="../tags/tag802.xml" /><Relationship Id="rId15" Type="http://schemas.openxmlformats.org/officeDocument/2006/relationships/tags" Target="../tags/tag803.xml" /><Relationship Id="rId16" Type="http://schemas.openxmlformats.org/officeDocument/2006/relationships/tags" Target="../tags/tag804.xml" /><Relationship Id="rId17" Type="http://schemas.openxmlformats.org/officeDocument/2006/relationships/tags" Target="../tags/tag805.xml" /><Relationship Id="rId18" Type="http://schemas.openxmlformats.org/officeDocument/2006/relationships/tags" Target="../tags/tag806.xml" /><Relationship Id="rId19" Type="http://schemas.openxmlformats.org/officeDocument/2006/relationships/tags" Target="../tags/tag807.xml" /><Relationship Id="rId2" Type="http://schemas.openxmlformats.org/officeDocument/2006/relationships/tags" Target="../tags/tag790.xml" /><Relationship Id="rId20" Type="http://schemas.openxmlformats.org/officeDocument/2006/relationships/tags" Target="../tags/tag808.xml" /><Relationship Id="rId21" Type="http://schemas.openxmlformats.org/officeDocument/2006/relationships/tags" Target="../tags/tag809.xml" /><Relationship Id="rId22" Type="http://schemas.openxmlformats.org/officeDocument/2006/relationships/tags" Target="../tags/tag810.xml" /><Relationship Id="rId23" Type="http://schemas.openxmlformats.org/officeDocument/2006/relationships/tags" Target="../tags/tag811.xml" /><Relationship Id="rId24" Type="http://schemas.openxmlformats.org/officeDocument/2006/relationships/tags" Target="../tags/tag812.xml" /><Relationship Id="rId25" Type="http://schemas.openxmlformats.org/officeDocument/2006/relationships/tags" Target="../tags/tag813.xml" /><Relationship Id="rId26" Type="http://schemas.openxmlformats.org/officeDocument/2006/relationships/tags" Target="../tags/tag814.xml" /><Relationship Id="rId3" Type="http://schemas.openxmlformats.org/officeDocument/2006/relationships/tags" Target="../tags/tag791.xml" /><Relationship Id="rId4" Type="http://schemas.openxmlformats.org/officeDocument/2006/relationships/tags" Target="../tags/tag792.xml" /><Relationship Id="rId5" Type="http://schemas.openxmlformats.org/officeDocument/2006/relationships/tags" Target="../tags/tag793.xml" /><Relationship Id="rId6" Type="http://schemas.openxmlformats.org/officeDocument/2006/relationships/tags" Target="../tags/tag794.xml" /><Relationship Id="rId7" Type="http://schemas.openxmlformats.org/officeDocument/2006/relationships/tags" Target="../tags/tag795.xml" /><Relationship Id="rId8" Type="http://schemas.openxmlformats.org/officeDocument/2006/relationships/tags" Target="../tags/tag796.xml" /><Relationship Id="rId9" Type="http://schemas.openxmlformats.org/officeDocument/2006/relationships/tags" Target="../tags/tag79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15.xml" /><Relationship Id="rId3" Type="http://schemas.openxmlformats.org/officeDocument/2006/relationships/tags" Target="../tags/tag816.xml" /><Relationship Id="rId4" Type="http://schemas.openxmlformats.org/officeDocument/2006/relationships/tags" Target="../tags/tag8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26.xml" /><Relationship Id="rId11" Type="http://schemas.openxmlformats.org/officeDocument/2006/relationships/tags" Target="../tags/tag827.xml" /><Relationship Id="rId12" Type="http://schemas.openxmlformats.org/officeDocument/2006/relationships/tags" Target="../tags/tag828.xml" /><Relationship Id="rId13" Type="http://schemas.openxmlformats.org/officeDocument/2006/relationships/tags" Target="../tags/tag829.xml" /><Relationship Id="rId14" Type="http://schemas.openxmlformats.org/officeDocument/2006/relationships/tags" Target="../tags/tag830.xml" /><Relationship Id="rId15" Type="http://schemas.openxmlformats.org/officeDocument/2006/relationships/tags" Target="../tags/tag831.xml" /><Relationship Id="rId16" Type="http://schemas.openxmlformats.org/officeDocument/2006/relationships/tags" Target="../tags/tag832.xml" /><Relationship Id="rId17" Type="http://schemas.openxmlformats.org/officeDocument/2006/relationships/tags" Target="../tags/tag833.xml" /><Relationship Id="rId18" Type="http://schemas.openxmlformats.org/officeDocument/2006/relationships/tags" Target="../tags/tag834.xml" /><Relationship Id="rId19" Type="http://schemas.openxmlformats.org/officeDocument/2006/relationships/tags" Target="../tags/tag835.xml" /><Relationship Id="rId2" Type="http://schemas.openxmlformats.org/officeDocument/2006/relationships/tags" Target="../tags/tag818.xml" /><Relationship Id="rId3" Type="http://schemas.openxmlformats.org/officeDocument/2006/relationships/tags" Target="../tags/tag819.xml" /><Relationship Id="rId4" Type="http://schemas.openxmlformats.org/officeDocument/2006/relationships/tags" Target="../tags/tag820.xml" /><Relationship Id="rId5" Type="http://schemas.openxmlformats.org/officeDocument/2006/relationships/tags" Target="../tags/tag821.xml" /><Relationship Id="rId6" Type="http://schemas.openxmlformats.org/officeDocument/2006/relationships/tags" Target="../tags/tag822.xml" /><Relationship Id="rId7" Type="http://schemas.openxmlformats.org/officeDocument/2006/relationships/tags" Target="../tags/tag823.xml" /><Relationship Id="rId8" Type="http://schemas.openxmlformats.org/officeDocument/2006/relationships/tags" Target="../tags/tag824.xml" /><Relationship Id="rId9" Type="http://schemas.openxmlformats.org/officeDocument/2006/relationships/tags" Target="../tags/tag82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44.xml" /><Relationship Id="rId11" Type="http://schemas.openxmlformats.org/officeDocument/2006/relationships/tags" Target="../tags/tag845.xml" /><Relationship Id="rId12" Type="http://schemas.openxmlformats.org/officeDocument/2006/relationships/tags" Target="../tags/tag846.xml" /><Relationship Id="rId13" Type="http://schemas.openxmlformats.org/officeDocument/2006/relationships/tags" Target="../tags/tag847.xml" /><Relationship Id="rId14" Type="http://schemas.openxmlformats.org/officeDocument/2006/relationships/tags" Target="../tags/tag848.xml" /><Relationship Id="rId15" Type="http://schemas.openxmlformats.org/officeDocument/2006/relationships/tags" Target="../tags/tag849.xml" /><Relationship Id="rId16" Type="http://schemas.openxmlformats.org/officeDocument/2006/relationships/tags" Target="../tags/tag850.xml" /><Relationship Id="rId17" Type="http://schemas.openxmlformats.org/officeDocument/2006/relationships/tags" Target="../tags/tag851.xml" /><Relationship Id="rId18" Type="http://schemas.openxmlformats.org/officeDocument/2006/relationships/tags" Target="../tags/tag852.xml" /><Relationship Id="rId19" Type="http://schemas.openxmlformats.org/officeDocument/2006/relationships/tags" Target="../tags/tag853.xml" /><Relationship Id="rId2" Type="http://schemas.openxmlformats.org/officeDocument/2006/relationships/tags" Target="../tags/tag836.xml" /><Relationship Id="rId3" Type="http://schemas.openxmlformats.org/officeDocument/2006/relationships/tags" Target="../tags/tag837.xml" /><Relationship Id="rId4" Type="http://schemas.openxmlformats.org/officeDocument/2006/relationships/tags" Target="../tags/tag838.xml" /><Relationship Id="rId5" Type="http://schemas.openxmlformats.org/officeDocument/2006/relationships/tags" Target="../tags/tag839.xml" /><Relationship Id="rId6" Type="http://schemas.openxmlformats.org/officeDocument/2006/relationships/tags" Target="../tags/tag840.xml" /><Relationship Id="rId7" Type="http://schemas.openxmlformats.org/officeDocument/2006/relationships/tags" Target="../tags/tag841.xml" /><Relationship Id="rId8" Type="http://schemas.openxmlformats.org/officeDocument/2006/relationships/tags" Target="../tags/tag842.xml" /><Relationship Id="rId9" Type="http://schemas.openxmlformats.org/officeDocument/2006/relationships/tags" Target="../tags/tag84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854.xml" /><Relationship Id="rId3" Type="http://schemas.openxmlformats.org/officeDocument/2006/relationships/tags" Target="../tags/tag855.xml" /><Relationship Id="rId4" Type="http://schemas.openxmlformats.org/officeDocument/2006/relationships/tags" Target="../tags/tag856.xml" /><Relationship Id="rId5" Type="http://schemas.openxmlformats.org/officeDocument/2006/relationships/tags" Target="../tags/tag857.xml" /><Relationship Id="rId6" Type="http://schemas.openxmlformats.org/officeDocument/2006/relationships/tags" Target="../tags/tag858.xml" /><Relationship Id="rId7" Type="http://schemas.openxmlformats.org/officeDocument/2006/relationships/tags" Target="../tags/tag859.xml" /><Relationship Id="rId8" Type="http://schemas.openxmlformats.org/officeDocument/2006/relationships/tags" Target="../tags/tag860.xml" /><Relationship Id="rId9" Type="http://schemas.openxmlformats.org/officeDocument/2006/relationships/tags" Target="../tags/tag861.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706501206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1"/>
          <p:cNvSpPr>
            <a:spLocks noGrp="1"/>
          </p:cNvSpPr>
          <p:nvPr>
            <p:ph type="title" idx="3"/>
            <p:custDataLst>
              <p:tags r:id="rId3"/>
            </p:custDataLst>
          </p:nvPr>
        </p:nvSpPr>
        <p:spPr/>
        <p:txBody>
          <a:bodyPr/>
          <a:lstStyle/>
          <a:p>
            <a:r>
              <a:rPr lang="zh-CN" altLang="en-US"/>
              <a:t>酒店财务分析范例</a:t>
            </a:r>
            <a:endParaRPr lang="zh-CN" altLang="en-US"/>
          </a:p>
        </p:txBody>
      </p:sp>
      <p:sp>
        <p:nvSpPr>
          <p:cNvPr id="1048650" name="文本占位符 2"/>
          <p:cNvSpPr>
            <a:spLocks noGrp="1"/>
          </p:cNvSpPr>
          <p:nvPr>
            <p:ph type="body" idx="2"/>
            <p:custDataLst>
              <p:tags r:id="rId4"/>
            </p:custDataLst>
          </p:nvPr>
        </p:nvSpPr>
        <p:spPr/>
        <p:txBody>
          <a:bodyPr/>
          <a:lstStyle/>
          <a:p>
            <a:r>
              <a:rPr lang="zh-CN" altLang="en-US"/>
              <a:t>,</a:t>
            </a:r>
            <a:endParaRPr lang="zh-CN" altLang="en-US"/>
          </a:p>
        </p:txBody>
      </p:sp>
      <p:sp>
        <p:nvSpPr>
          <p:cNvPr id="1048652" name="文本占位符 4"/>
          <p:cNvSpPr>
            <a:spLocks noGrp="1"/>
          </p:cNvSpPr>
          <p:nvPr>
            <p:ph type="body" idx="1"/>
            <p:custDataLst>
              <p:tags r:id="rId5"/>
            </p:custDataLst>
          </p:nvPr>
        </p:nvSpPr>
        <p:spPr/>
        <p:txBody>
          <a:bodyPr/>
          <a:lstStyle/>
          <a:p>
            <a:r>
              <a:rPr lang="zh-CN" altLang="en-US"/>
              <a:t>汇报人：</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50218"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1050220" name="标题 3"/>
          <p:cNvSpPr>
            <a:spLocks noGrp="1"/>
          </p:cNvSpPr>
          <p:nvPr>
            <p:ph type="title" idx="1"/>
            <p:custDataLst>
              <p:tags r:id="rId4"/>
            </p:custDataLst>
          </p:nvPr>
        </p:nvSpPr>
        <p:spPr/>
        <p:txBody>
          <a:bodyPr>
            <a:normAutofit/>
          </a:bodyPr>
          <a:lstStyle/>
          <a:p>
            <a:r>
              <a:rPr lang="zh-CN" altLang="en-US"/>
              <a:t>目录</a:t>
            </a:r>
            <a:endParaRPr lang="zh-CN" altLang="en-US"/>
          </a:p>
        </p:txBody>
      </p:sp>
      <p:sp>
        <p:nvSpPr>
          <p:cNvPr id="1050222" name="标题"/>
          <p:cNvSpPr txBox="1"/>
          <p:nvPr>
            <p:custDataLst>
              <p:tags r:id="rId5"/>
            </p:custDataLst>
          </p:nvPr>
        </p:nvSpPr>
        <p:spPr>
          <a:xfrm>
            <a:off x="7122160" y="694690"/>
            <a:ext cx="4208780" cy="8896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添加目录项标题</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24" name="椭圆 10"/>
          <p:cNvSpPr/>
          <p:nvPr>
            <p:custDataLst>
              <p:tags r:id="rId6"/>
            </p:custDataLst>
          </p:nvPr>
        </p:nvSpPr>
        <p:spPr>
          <a:xfrm>
            <a:off x="5979795" y="483870"/>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26" name="椭圆 11"/>
          <p:cNvSpPr/>
          <p:nvPr>
            <p:custDataLst>
              <p:tags r:id="rId7"/>
            </p:custDataLst>
          </p:nvPr>
        </p:nvSpPr>
        <p:spPr>
          <a:xfrm>
            <a:off x="6072505" y="576580"/>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28" name="序号"/>
          <p:cNvSpPr txBox="1"/>
          <p:nvPr>
            <p:custDataLst>
              <p:tags r:id="rId8"/>
            </p:custDataLst>
          </p:nvPr>
        </p:nvSpPr>
        <p:spPr>
          <a:xfrm>
            <a:off x="5993765" y="705393"/>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01</a:t>
            </a:r>
            <a:endParaRPr lang="en-US" altLang="zh-CN" sz="2800">
              <a:solidFill>
                <a:schemeClr val="bg1"/>
              </a:solidFill>
              <a:latin typeface="+mj-lt"/>
              <a:cs typeface="微软雅黑" panose="020b0503020204020204" pitchFamily="34" charset="-122"/>
              <a:sym typeface="+mn-ea"/>
            </a:endParaRPr>
          </a:p>
        </p:txBody>
      </p:sp>
      <p:sp>
        <p:nvSpPr>
          <p:cNvPr id="1050230" name="标题"/>
          <p:cNvSpPr txBox="1"/>
          <p:nvPr>
            <p:custDataLst>
              <p:tags r:id="rId9"/>
            </p:custDataLst>
          </p:nvPr>
        </p:nvSpPr>
        <p:spPr>
          <a:xfrm>
            <a:off x="7527290" y="1702435"/>
            <a:ext cx="4208780" cy="9531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酒店财务分析概述</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32" name="椭圆 8"/>
          <p:cNvSpPr/>
          <p:nvPr>
            <p:custDataLst>
              <p:tags r:id="rId10"/>
            </p:custDataLst>
          </p:nvPr>
        </p:nvSpPr>
        <p:spPr>
          <a:xfrm>
            <a:off x="6384925" y="1491615"/>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34" name="椭圆 12"/>
          <p:cNvSpPr/>
          <p:nvPr>
            <p:custDataLst>
              <p:tags r:id="rId11"/>
            </p:custDataLst>
          </p:nvPr>
        </p:nvSpPr>
        <p:spPr>
          <a:xfrm>
            <a:off x="6477635" y="1584325"/>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36" name="序号"/>
          <p:cNvSpPr txBox="1"/>
          <p:nvPr>
            <p:custDataLst>
              <p:tags r:id="rId12"/>
            </p:custDataLst>
          </p:nvPr>
        </p:nvSpPr>
        <p:spPr>
          <a:xfrm>
            <a:off x="6398895" y="1713138"/>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lt1">
                    <a:lumMod val="100000"/>
                  </a:schemeClr>
                </a:solidFill>
                <a:latin typeface="+mj-lt"/>
                <a:cs typeface="微软雅黑" panose="020b0503020204020204" pitchFamily="34" charset="-122"/>
                <a:sym typeface="+mn-ea"/>
              </a:rPr>
              <a:t>02</a:t>
            </a:r>
            <a:endParaRPr lang="en-US" altLang="zh-CN" sz="2800">
              <a:solidFill>
                <a:schemeClr val="lt1">
                  <a:lumMod val="100000"/>
                </a:schemeClr>
              </a:solidFill>
              <a:latin typeface="+mj-lt"/>
              <a:cs typeface="微软雅黑" panose="020b0503020204020204" pitchFamily="34" charset="-122"/>
              <a:sym typeface="+mn-ea"/>
            </a:endParaRPr>
          </a:p>
        </p:txBody>
      </p:sp>
      <p:sp>
        <p:nvSpPr>
          <p:cNvPr id="1050238" name="标题"/>
          <p:cNvSpPr txBox="1"/>
          <p:nvPr>
            <p:custDataLst>
              <p:tags r:id="rId13"/>
            </p:custDataLst>
          </p:nvPr>
        </p:nvSpPr>
        <p:spPr>
          <a:xfrm>
            <a:off x="7669530" y="2710180"/>
            <a:ext cx="4208780" cy="9531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酒店财务报表的解读</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40" name="椭圆 18"/>
          <p:cNvSpPr/>
          <p:nvPr>
            <p:custDataLst>
              <p:tags r:id="rId14"/>
            </p:custDataLst>
          </p:nvPr>
        </p:nvSpPr>
        <p:spPr>
          <a:xfrm>
            <a:off x="6527165" y="2499360"/>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42" name="椭圆 19"/>
          <p:cNvSpPr/>
          <p:nvPr>
            <p:custDataLst>
              <p:tags r:id="rId15"/>
            </p:custDataLst>
          </p:nvPr>
        </p:nvSpPr>
        <p:spPr>
          <a:xfrm>
            <a:off x="6619875" y="2592070"/>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44" name="序号"/>
          <p:cNvSpPr txBox="1"/>
          <p:nvPr>
            <p:custDataLst>
              <p:tags r:id="rId16"/>
            </p:custDataLst>
          </p:nvPr>
        </p:nvSpPr>
        <p:spPr>
          <a:xfrm>
            <a:off x="6541135" y="2720883"/>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03</a:t>
            </a:r>
            <a:endParaRPr lang="en-US" altLang="zh-CN" sz="2800">
              <a:solidFill>
                <a:schemeClr val="bg1"/>
              </a:solidFill>
              <a:latin typeface="+mj-lt"/>
              <a:cs typeface="微软雅黑" panose="020b0503020204020204" pitchFamily="34" charset="-122"/>
              <a:sym typeface="+mn-ea"/>
            </a:endParaRPr>
          </a:p>
        </p:txBody>
      </p:sp>
      <p:sp>
        <p:nvSpPr>
          <p:cNvPr id="1050246" name="标题"/>
          <p:cNvSpPr txBox="1"/>
          <p:nvPr>
            <p:custDataLst>
              <p:tags r:id="rId17"/>
            </p:custDataLst>
          </p:nvPr>
        </p:nvSpPr>
        <p:spPr>
          <a:xfrm>
            <a:off x="7669530" y="3717925"/>
            <a:ext cx="4208780" cy="82486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酒店财务指标分析</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48" name="椭圆 52"/>
          <p:cNvSpPr/>
          <p:nvPr>
            <p:custDataLst>
              <p:tags r:id="rId18"/>
            </p:custDataLst>
          </p:nvPr>
        </p:nvSpPr>
        <p:spPr>
          <a:xfrm>
            <a:off x="6527165" y="3507105"/>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50" name="椭圆 53"/>
          <p:cNvSpPr/>
          <p:nvPr>
            <p:custDataLst>
              <p:tags r:id="rId19"/>
            </p:custDataLst>
          </p:nvPr>
        </p:nvSpPr>
        <p:spPr>
          <a:xfrm>
            <a:off x="6619875" y="3599815"/>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52" name="序号"/>
          <p:cNvSpPr txBox="1"/>
          <p:nvPr>
            <p:custDataLst>
              <p:tags r:id="rId20"/>
            </p:custDataLst>
          </p:nvPr>
        </p:nvSpPr>
        <p:spPr>
          <a:xfrm>
            <a:off x="6541135" y="3728628"/>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lt1">
                    <a:lumMod val="100000"/>
                  </a:schemeClr>
                </a:solidFill>
                <a:latin typeface="+mj-lt"/>
                <a:cs typeface="微软雅黑" panose="020b0503020204020204" pitchFamily="34" charset="-122"/>
                <a:sym typeface="+mn-ea"/>
              </a:rPr>
              <a:t>04</a:t>
            </a:r>
            <a:endParaRPr lang="en-US" altLang="zh-CN" sz="2800">
              <a:solidFill>
                <a:schemeClr val="lt1">
                  <a:lumMod val="100000"/>
                </a:schemeClr>
              </a:solidFill>
              <a:latin typeface="+mj-lt"/>
              <a:cs typeface="微软雅黑" panose="020b0503020204020204" pitchFamily="34" charset="-122"/>
              <a:sym typeface="+mn-ea"/>
            </a:endParaRPr>
          </a:p>
        </p:txBody>
      </p:sp>
      <p:sp>
        <p:nvSpPr>
          <p:cNvPr id="1050254" name="标题"/>
          <p:cNvSpPr txBox="1"/>
          <p:nvPr>
            <p:custDataLst>
              <p:tags r:id="rId21"/>
            </p:custDataLst>
          </p:nvPr>
        </p:nvSpPr>
        <p:spPr>
          <a:xfrm>
            <a:off x="7527290" y="4725670"/>
            <a:ext cx="4208780" cy="8896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酒店财务预测与决策分析</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56" name="椭圆 60"/>
          <p:cNvSpPr/>
          <p:nvPr>
            <p:custDataLst>
              <p:tags r:id="rId22"/>
            </p:custDataLst>
          </p:nvPr>
        </p:nvSpPr>
        <p:spPr>
          <a:xfrm>
            <a:off x="6384925" y="4514850"/>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58" name="椭圆 61"/>
          <p:cNvSpPr/>
          <p:nvPr>
            <p:custDataLst>
              <p:tags r:id="rId23"/>
            </p:custDataLst>
          </p:nvPr>
        </p:nvSpPr>
        <p:spPr>
          <a:xfrm>
            <a:off x="6477635" y="4607560"/>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60" name="序号"/>
          <p:cNvSpPr txBox="1"/>
          <p:nvPr>
            <p:custDataLst>
              <p:tags r:id="rId24"/>
            </p:custDataLst>
          </p:nvPr>
        </p:nvSpPr>
        <p:spPr>
          <a:xfrm>
            <a:off x="6398895" y="4736373"/>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05</a:t>
            </a:r>
            <a:endParaRPr lang="en-US" altLang="zh-CN" sz="2800">
              <a:solidFill>
                <a:schemeClr val="bg1"/>
              </a:solidFill>
              <a:latin typeface="+mj-lt"/>
              <a:cs typeface="微软雅黑" panose="020b0503020204020204" pitchFamily="34" charset="-122"/>
              <a:sym typeface="+mn-ea"/>
            </a:endParaRPr>
          </a:p>
        </p:txBody>
      </p:sp>
      <p:sp>
        <p:nvSpPr>
          <p:cNvPr id="1050262" name="标题"/>
          <p:cNvSpPr txBox="1"/>
          <p:nvPr>
            <p:custDataLst>
              <p:tags r:id="rId25"/>
            </p:custDataLst>
          </p:nvPr>
        </p:nvSpPr>
        <p:spPr>
          <a:xfrm>
            <a:off x="7122160" y="5733415"/>
            <a:ext cx="4208780" cy="115887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酒店财务风险控制与防范</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64" name="椭圆 67"/>
          <p:cNvSpPr/>
          <p:nvPr>
            <p:custDataLst>
              <p:tags r:id="rId26"/>
            </p:custDataLst>
          </p:nvPr>
        </p:nvSpPr>
        <p:spPr>
          <a:xfrm>
            <a:off x="5979795" y="5522595"/>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66" name="椭圆 69"/>
          <p:cNvSpPr/>
          <p:nvPr>
            <p:custDataLst>
              <p:tags r:id="rId27"/>
            </p:custDataLst>
          </p:nvPr>
        </p:nvSpPr>
        <p:spPr>
          <a:xfrm>
            <a:off x="6072505" y="5615305"/>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68" name="序号"/>
          <p:cNvSpPr txBox="1"/>
          <p:nvPr>
            <p:custDataLst>
              <p:tags r:id="rId28"/>
            </p:custDataLst>
          </p:nvPr>
        </p:nvSpPr>
        <p:spPr>
          <a:xfrm>
            <a:off x="5993765" y="5744118"/>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06</a:t>
            </a:r>
            <a:endParaRPr lang="en-US" altLang="zh-CN" sz="2800">
              <a:solidFill>
                <a:schemeClr val="bg1"/>
              </a:solidFill>
              <a:latin typeface="+mj-lt"/>
              <a:cs typeface="微软雅黑" panose="020b0503020204020204" pitchFamily="34" charset="-122"/>
              <a:sym typeface="+mn-ea"/>
            </a:endParaRPr>
          </a:p>
        </p:txBody>
      </p:sp>
    </p:spTree>
    <p:custDataLst>
      <p:tags r:id="rId2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50550" name="标题 1"/>
          <p:cNvSpPr>
            <a:spLocks noGrp="1"/>
          </p:cNvSpPr>
          <p:nvPr>
            <p:ph type="title" idx="2"/>
            <p:custDataLst>
              <p:tags r:id="rId2"/>
            </p:custDataLst>
          </p:nvPr>
        </p:nvSpPr>
        <p:spPr/>
        <p:txBody>
          <a:bodyPr/>
          <a:lstStyle/>
          <a:p>
            <a:r>
              <a:rPr lang="zh-CN" altLang="en-US"/>
              <a:t>单击添加章节标题</a:t>
            </a:r>
            <a:endParaRPr lang="zh-CN" altLang="en-US"/>
          </a:p>
        </p:txBody>
      </p:sp>
      <p:sp>
        <p:nvSpPr>
          <p:cNvPr id="1050552" name="文本占位符 2"/>
          <p:cNvSpPr>
            <a:spLocks noGrp="1"/>
          </p:cNvSpPr>
          <p:nvPr>
            <p:ph type="body" idx="1"/>
            <p:custDataLst>
              <p:tags r:id="rId3"/>
            </p:custDataLst>
          </p:nvPr>
        </p:nvSpPr>
        <p:spPr/>
        <p:txBody>
          <a:bodyPr/>
          <a:lstStyle/>
          <a:p>
            <a:r>
              <a:rPr lang="zh-CN" altLang="en-US"/>
              <a:t>Part One</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51010" name="标题 1"/>
          <p:cNvSpPr>
            <a:spLocks noGrp="1"/>
          </p:cNvSpPr>
          <p:nvPr>
            <p:ph type="title" idx="2"/>
            <p:custDataLst>
              <p:tags r:id="rId2"/>
            </p:custDataLst>
          </p:nvPr>
        </p:nvSpPr>
        <p:spPr/>
        <p:txBody>
          <a:bodyPr/>
          <a:lstStyle/>
          <a:p>
            <a:r>
              <a:rPr lang="zh-CN" altLang="en-US"/>
              <a:t>酒店财务分析概述</a:t>
            </a:r>
            <a:endParaRPr lang="zh-CN" altLang="en-US"/>
          </a:p>
        </p:txBody>
      </p:sp>
      <p:sp>
        <p:nvSpPr>
          <p:cNvPr id="1051012" name="文本占位符 2"/>
          <p:cNvSpPr>
            <a:spLocks noGrp="1"/>
          </p:cNvSpPr>
          <p:nvPr>
            <p:ph type="body" idx="1"/>
            <p:custDataLst>
              <p:tags r:id="rId3"/>
            </p:custDataLst>
          </p:nvPr>
        </p:nvSpPr>
        <p:spPr/>
        <p:txBody>
          <a:bodyPr/>
          <a:lstStyle/>
          <a:p>
            <a:r>
              <a:rPr lang="zh-CN" altLang="en-US"/>
              <a:t>Part Two</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51750" name="标题 2"/>
          <p:cNvSpPr>
            <a:spLocks noGrp="1"/>
          </p:cNvSpPr>
          <p:nvPr>
            <p:ph type="title" idx="44"/>
          </p:nvPr>
        </p:nvSpPr>
        <p:spPr/>
        <p:txBody>
          <a:bodyPr/>
          <a:lstStyle/>
          <a:p>
            <a:r>
              <a:rPr lang="zh-CN" altLang="en-US"/>
              <a:t>财务分析的目的和意义</a:t>
            </a:r>
            <a:endParaRPr lang="zh-CN" altLang="en-US"/>
          </a:p>
        </p:txBody>
      </p:sp>
      <p:sp>
        <p:nvSpPr>
          <p:cNvPr id="1051752"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51754"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评估酒店经营状况：通过财务分析，了解酒店的盈利能力、偿债能力、运营效率等，评估酒店的经营状况。</a:t>
            </a:r>
            <a:endParaRPr lang="zh-CN" altLang="en-US" sz="2000" spc="150">
              <a:solidFill>
                <a:schemeClr val="tx1">
                  <a:lumMod val="75000"/>
                  <a:lumOff val="25000"/>
                </a:schemeClr>
              </a:solidFill>
              <a:latin typeface="+mn-ea"/>
              <a:sym typeface="+mn-ea"/>
            </a:endParaRPr>
          </a:p>
        </p:txBody>
      </p:sp>
      <p:sp>
        <p:nvSpPr>
          <p:cNvPr id="1051756"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51758"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51760"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预测酒店发展趋势：通过财务分析，预测酒店的发展趋势，为酒店的经营决策提供依据。</a:t>
            </a:r>
            <a:endParaRPr lang="zh-CN" altLang="en-US" sz="2000" spc="150">
              <a:solidFill>
                <a:schemeClr val="tx1">
                  <a:lumMod val="75000"/>
                  <a:lumOff val="25000"/>
                </a:schemeClr>
              </a:solidFill>
              <a:latin typeface="+mn-ea"/>
              <a:sym typeface="+mn-ea"/>
            </a:endParaRPr>
          </a:p>
        </p:txBody>
      </p:sp>
      <p:sp>
        <p:nvSpPr>
          <p:cNvPr id="1051762"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51764"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51766"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优化酒店资源配置：通过财务分析，了解酒店的资源配置情况，优化资源配置，提高酒店的经营效益。</a:t>
            </a:r>
            <a:endParaRPr lang="zh-CN" altLang="en-US" sz="2000" spc="150">
              <a:solidFill>
                <a:schemeClr val="tx1">
                  <a:lumMod val="75000"/>
                  <a:lumOff val="25000"/>
                </a:schemeClr>
              </a:solidFill>
              <a:latin typeface="+mn-ea"/>
              <a:sym typeface="+mn-ea"/>
            </a:endParaRPr>
          </a:p>
        </p:txBody>
      </p:sp>
      <p:sp>
        <p:nvSpPr>
          <p:cNvPr id="1051768"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51770"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51772"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提高酒店管理水平：通过财务分析，了解酒店的管理水平，为提高酒店的管理水平提供依据。</a:t>
            </a:r>
            <a:endParaRPr lang="zh-CN" altLang="en-US" sz="2000" spc="150">
              <a:solidFill>
                <a:schemeClr val="tx1">
                  <a:lumMod val="75000"/>
                  <a:lumOff val="25000"/>
                </a:schemeClr>
              </a:solidFill>
              <a:latin typeface="+mn-ea"/>
              <a:sym typeface="+mn-ea"/>
            </a:endParaRPr>
          </a:p>
        </p:txBody>
      </p:sp>
      <p:sp>
        <p:nvSpPr>
          <p:cNvPr id="1051774"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52060" name="标题 2"/>
          <p:cNvSpPr>
            <a:spLocks noGrp="1"/>
          </p:cNvSpPr>
          <p:nvPr>
            <p:ph type="title" idx="44"/>
          </p:nvPr>
        </p:nvSpPr>
        <p:spPr/>
        <p:txBody>
          <a:bodyPr/>
          <a:lstStyle/>
          <a:p>
            <a:r>
              <a:rPr lang="zh-CN" altLang="en-US"/>
              <a:t>财务分析的内容和方法</a:t>
            </a:r>
            <a:endParaRPr lang="zh-CN" altLang="en-US"/>
          </a:p>
        </p:txBody>
      </p:sp>
      <p:sp>
        <p:nvSpPr>
          <p:cNvPr id="1052062"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2064"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2066"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2068"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2070"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财务分析的方法：包括比率分析、趋势分析、比较分析等</a:t>
            </a:r>
            <a:endParaRPr lang="zh-CN" altLang="en-US" sz="1400" spc="150">
              <a:solidFill>
                <a:schemeClr val="tx1"/>
              </a:solidFill>
              <a:effectLst/>
              <a:latin typeface="+mn-ea"/>
              <a:sym typeface="+mn-ea"/>
            </a:endParaRPr>
          </a:p>
        </p:txBody>
      </p:sp>
      <p:sp>
        <p:nvSpPr>
          <p:cNvPr id="1052072"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财务分析的内容：包括收入、成本、利润、现金流等</a:t>
            </a:r>
            <a:endParaRPr lang="zh-CN" altLang="en-US" sz="1400" spc="150">
              <a:solidFill>
                <a:schemeClr val="tx1"/>
              </a:solidFill>
              <a:effectLst/>
              <a:latin typeface="+mn-ea"/>
              <a:sym typeface="+mn-ea"/>
            </a:endParaRPr>
          </a:p>
        </p:txBody>
      </p:sp>
      <p:sp>
        <p:nvSpPr>
          <p:cNvPr id="1052074"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财务分析的目的：了解酒店的财务状况，为决策提供依据</a:t>
            </a:r>
            <a:endParaRPr lang="zh-CN" altLang="en-US" sz="1400" spc="150">
              <a:solidFill>
                <a:schemeClr val="tx1"/>
              </a:solidFill>
              <a:effectLst/>
              <a:latin typeface="+mn-ea"/>
              <a:sym typeface="+mn-ea"/>
            </a:endParaRPr>
          </a:p>
        </p:txBody>
      </p:sp>
      <p:sp>
        <p:nvSpPr>
          <p:cNvPr id="1052076"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财务分析的步骤：收集数据、整理数据、分析数据、得出结论</a:t>
            </a:r>
            <a:endParaRPr lang="zh-CN" altLang="en-US" sz="1400" spc="150">
              <a:solidFill>
                <a:schemeClr val="tx1"/>
              </a:solidFill>
              <a:effectLst/>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52362" name="标题 2"/>
          <p:cNvSpPr>
            <a:spLocks noGrp="1"/>
          </p:cNvSpPr>
          <p:nvPr>
            <p:ph type="title" idx="44"/>
          </p:nvPr>
        </p:nvSpPr>
        <p:spPr/>
        <p:txBody>
          <a:bodyPr/>
          <a:lstStyle/>
          <a:p>
            <a:r>
              <a:rPr lang="zh-CN" altLang="en-US"/>
              <a:t>财务分析的步骤和流程</a:t>
            </a:r>
            <a:endParaRPr lang="zh-CN" altLang="en-US"/>
          </a:p>
        </p:txBody>
      </p:sp>
      <p:sp>
        <p:nvSpPr>
          <p:cNvPr id="1052364" name="正文"/>
          <p:cNvSpPr txBox="1"/>
          <p:nvPr>
            <p:custDataLst>
              <p:tags r:id="rId2"/>
            </p:custDataLst>
          </p:nvPr>
        </p:nvSpPr>
        <p:spPr>
          <a:xfrm>
            <a:off x="3342630" y="1490400"/>
            <a:ext cx="5500739" cy="7271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确定分析目标：明确分析的目的和重点，如盈利能力、成本控制等</a:t>
            </a:r>
            <a:endParaRPr lang="zh-CN" altLang="en-US" sz="1200" spc="150">
              <a:solidFill>
                <a:schemeClr val="tx1">
                  <a:lumMod val="65000"/>
                  <a:lumOff val="35000"/>
                </a:schemeClr>
              </a:solidFill>
              <a:latin typeface="+mn-ea"/>
              <a:sym typeface="+mn-ea"/>
            </a:endParaRPr>
          </a:p>
        </p:txBody>
      </p:sp>
      <p:sp>
        <p:nvSpPr>
          <p:cNvPr id="1052366" name="正文"/>
          <p:cNvSpPr txBox="1"/>
          <p:nvPr>
            <p:custDataLst>
              <p:tags r:id="rId3"/>
            </p:custDataLst>
          </p:nvPr>
        </p:nvSpPr>
        <p:spPr>
          <a:xfrm>
            <a:off x="3342630" y="2296801"/>
            <a:ext cx="5500739" cy="7271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收集数据：收集酒店财务报表、经营数据等</a:t>
            </a:r>
            <a:endParaRPr lang="zh-CN" altLang="en-US" sz="1200" spc="150">
              <a:solidFill>
                <a:schemeClr val="tx1">
                  <a:lumMod val="65000"/>
                  <a:lumOff val="35000"/>
                </a:schemeClr>
              </a:solidFill>
              <a:latin typeface="+mn-ea"/>
              <a:sym typeface="+mn-ea"/>
            </a:endParaRPr>
          </a:p>
        </p:txBody>
      </p:sp>
      <p:sp>
        <p:nvSpPr>
          <p:cNvPr id="1052368" name="正文"/>
          <p:cNvSpPr txBox="1"/>
          <p:nvPr>
            <p:custDataLst>
              <p:tags r:id="rId4"/>
            </p:custDataLst>
          </p:nvPr>
        </p:nvSpPr>
        <p:spPr>
          <a:xfrm>
            <a:off x="3342630" y="3103202"/>
            <a:ext cx="5500739" cy="7271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数据整理：对收集到的数据进行整理、分类和汇总</a:t>
            </a:r>
            <a:endParaRPr lang="zh-CN" altLang="en-US" sz="1200" spc="150">
              <a:solidFill>
                <a:schemeClr val="tx1">
                  <a:lumMod val="65000"/>
                  <a:lumOff val="35000"/>
                </a:schemeClr>
              </a:solidFill>
              <a:latin typeface="+mn-ea"/>
              <a:sym typeface="+mn-ea"/>
            </a:endParaRPr>
          </a:p>
        </p:txBody>
      </p:sp>
      <p:sp>
        <p:nvSpPr>
          <p:cNvPr id="1052370" name="正文"/>
          <p:cNvSpPr txBox="1"/>
          <p:nvPr>
            <p:custDataLst>
              <p:tags r:id="rId5"/>
            </p:custDataLst>
          </p:nvPr>
        </p:nvSpPr>
        <p:spPr>
          <a:xfrm>
            <a:off x="3342630" y="3909603"/>
            <a:ext cx="5500739" cy="7271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分析方法选择：根据分析目标选择合适的分析方法，如比率分析、趋势分析等</a:t>
            </a:r>
            <a:endParaRPr lang="zh-CN" altLang="en-US" sz="1200" spc="150">
              <a:solidFill>
                <a:schemeClr val="tx1">
                  <a:lumMod val="65000"/>
                  <a:lumOff val="35000"/>
                </a:schemeClr>
              </a:solidFill>
              <a:latin typeface="+mn-ea"/>
              <a:sym typeface="+mn-ea"/>
            </a:endParaRPr>
          </a:p>
        </p:txBody>
      </p:sp>
      <p:sp>
        <p:nvSpPr>
          <p:cNvPr id="1052372" name="正文"/>
          <p:cNvSpPr txBox="1"/>
          <p:nvPr>
            <p:custDataLst>
              <p:tags r:id="rId6"/>
            </p:custDataLst>
          </p:nvPr>
        </p:nvSpPr>
        <p:spPr>
          <a:xfrm>
            <a:off x="3342630" y="4716004"/>
            <a:ext cx="5500739" cy="7271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分析结果呈现：将分析结果以图表、文字等形式呈现，便于理解和决策</a:t>
            </a:r>
            <a:endParaRPr lang="zh-CN" altLang="en-US" sz="1200" spc="150">
              <a:solidFill>
                <a:schemeClr val="tx1">
                  <a:lumMod val="65000"/>
                  <a:lumOff val="35000"/>
                </a:schemeClr>
              </a:solidFill>
              <a:latin typeface="+mn-ea"/>
              <a:sym typeface="+mn-ea"/>
            </a:endParaRPr>
          </a:p>
        </p:txBody>
      </p:sp>
      <p:sp>
        <p:nvSpPr>
          <p:cNvPr id="1052374" name="正文"/>
          <p:cNvSpPr txBox="1"/>
          <p:nvPr>
            <p:custDataLst>
              <p:tags r:id="rId7"/>
            </p:custDataLst>
          </p:nvPr>
        </p:nvSpPr>
        <p:spPr>
          <a:xfrm>
            <a:off x="3342630" y="5522405"/>
            <a:ext cx="5500739" cy="7271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提出建议：根据分析结果提出改进措施和建议，如成本控制、营销策略等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52660" name="标题 1"/>
          <p:cNvSpPr>
            <a:spLocks noGrp="1"/>
          </p:cNvSpPr>
          <p:nvPr>
            <p:ph type="title" idx="2"/>
            <p:custDataLst>
              <p:tags r:id="rId2"/>
            </p:custDataLst>
          </p:nvPr>
        </p:nvSpPr>
        <p:spPr/>
        <p:txBody>
          <a:bodyPr/>
          <a:lstStyle/>
          <a:p>
            <a:r>
              <a:rPr lang="zh-CN" altLang="en-US"/>
              <a:t>酒店财务报表的解读</a:t>
            </a:r>
            <a:endParaRPr lang="zh-CN" altLang="en-US"/>
          </a:p>
        </p:txBody>
      </p:sp>
      <p:sp>
        <p:nvSpPr>
          <p:cNvPr id="1052662" name="文本占位符 2"/>
          <p:cNvSpPr>
            <a:spLocks noGrp="1"/>
          </p:cNvSpPr>
          <p:nvPr>
            <p:ph type="body" idx="1"/>
            <p:custDataLst>
              <p:tags r:id="rId3"/>
            </p:custDataLst>
          </p:nvPr>
        </p:nvSpPr>
        <p:spPr/>
        <p:txBody>
          <a:bodyPr/>
          <a:lstStyle/>
          <a:p>
            <a:r>
              <a:rPr lang="zh-CN" altLang="en-US"/>
              <a:t>Part Three</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53400" name="标题 2"/>
          <p:cNvSpPr>
            <a:spLocks noGrp="1"/>
          </p:cNvSpPr>
          <p:nvPr>
            <p:ph type="title" idx="44"/>
          </p:nvPr>
        </p:nvSpPr>
        <p:spPr/>
        <p:txBody>
          <a:bodyPr/>
          <a:lstStyle/>
          <a:p>
            <a:r>
              <a:rPr lang="zh-CN" altLang="en-US"/>
              <a:t>资产负债表解读</a:t>
            </a:r>
            <a:endParaRPr lang="zh-CN" altLang="en-US"/>
          </a:p>
        </p:txBody>
      </p:sp>
      <p:sp>
        <p:nvSpPr>
          <p:cNvPr id="1053402" name="正文"/>
          <p:cNvSpPr txBox="1"/>
          <p:nvPr>
            <p:custDataLst>
              <p:tags r:id="rId2"/>
            </p:custDataLst>
          </p:nvPr>
        </p:nvSpPr>
        <p:spPr>
          <a:xfrm>
            <a:off x="3342630" y="1490400"/>
            <a:ext cx="5500739" cy="7271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资产负债表是反映酒店在某一时期的财务状况的报表</a:t>
            </a:r>
            <a:endParaRPr lang="zh-CN" altLang="en-US" sz="1200" spc="150">
              <a:solidFill>
                <a:schemeClr val="tx1">
                  <a:lumMod val="65000"/>
                  <a:lumOff val="35000"/>
                </a:schemeClr>
              </a:solidFill>
              <a:latin typeface="+mn-ea"/>
              <a:sym typeface="+mn-ea"/>
            </a:endParaRPr>
          </a:p>
        </p:txBody>
      </p:sp>
      <p:sp>
        <p:nvSpPr>
          <p:cNvPr id="1053404" name="正文"/>
          <p:cNvSpPr txBox="1"/>
          <p:nvPr>
            <p:custDataLst>
              <p:tags r:id="rId3"/>
            </p:custDataLst>
          </p:nvPr>
        </p:nvSpPr>
        <p:spPr>
          <a:xfrm>
            <a:off x="3342630" y="2296801"/>
            <a:ext cx="5500739" cy="7271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资产负债表包括资产、负债和所有者权益三部分</a:t>
            </a:r>
            <a:endParaRPr lang="zh-CN" altLang="en-US" sz="1200" spc="150">
              <a:solidFill>
                <a:schemeClr val="tx1">
                  <a:lumMod val="65000"/>
                  <a:lumOff val="35000"/>
                </a:schemeClr>
              </a:solidFill>
              <a:latin typeface="+mn-ea"/>
              <a:sym typeface="+mn-ea"/>
            </a:endParaRPr>
          </a:p>
        </p:txBody>
      </p:sp>
      <p:sp>
        <p:nvSpPr>
          <p:cNvPr id="1053406" name="正文"/>
          <p:cNvSpPr txBox="1"/>
          <p:nvPr>
            <p:custDataLst>
              <p:tags r:id="rId4"/>
            </p:custDataLst>
          </p:nvPr>
        </p:nvSpPr>
        <p:spPr>
          <a:xfrm>
            <a:off x="3342630" y="3103202"/>
            <a:ext cx="5500739" cy="7271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资产部分包括流动资产和非流动资产，如现金、应收账款、固定资产等</a:t>
            </a:r>
            <a:endParaRPr lang="zh-CN" altLang="en-US" sz="1200" spc="150">
              <a:solidFill>
                <a:schemeClr val="tx1">
                  <a:lumMod val="65000"/>
                  <a:lumOff val="35000"/>
                </a:schemeClr>
              </a:solidFill>
              <a:latin typeface="+mn-ea"/>
              <a:sym typeface="+mn-ea"/>
            </a:endParaRPr>
          </a:p>
        </p:txBody>
      </p:sp>
      <p:sp>
        <p:nvSpPr>
          <p:cNvPr id="1053408" name="正文"/>
          <p:cNvSpPr txBox="1"/>
          <p:nvPr>
            <p:custDataLst>
              <p:tags r:id="rId5"/>
            </p:custDataLst>
          </p:nvPr>
        </p:nvSpPr>
        <p:spPr>
          <a:xfrm>
            <a:off x="3342630" y="3909603"/>
            <a:ext cx="5500739" cy="7271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负债部分包括流动负债和非流动负债，如应付账款、长期借款等</a:t>
            </a:r>
            <a:endParaRPr lang="zh-CN" altLang="en-US" sz="1200" spc="150">
              <a:solidFill>
                <a:schemeClr val="tx1">
                  <a:lumMod val="65000"/>
                  <a:lumOff val="35000"/>
                </a:schemeClr>
              </a:solidFill>
              <a:latin typeface="+mn-ea"/>
              <a:sym typeface="+mn-ea"/>
            </a:endParaRPr>
          </a:p>
        </p:txBody>
      </p:sp>
      <p:sp>
        <p:nvSpPr>
          <p:cNvPr id="1053410" name="正文"/>
          <p:cNvSpPr txBox="1"/>
          <p:nvPr>
            <p:custDataLst>
              <p:tags r:id="rId6"/>
            </p:custDataLst>
          </p:nvPr>
        </p:nvSpPr>
        <p:spPr>
          <a:xfrm>
            <a:off x="3342630" y="4716004"/>
            <a:ext cx="5500739" cy="7271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所有者权益部分包括实收资本、资本公积、盈余公积和未分配利润等</a:t>
            </a:r>
            <a:endParaRPr lang="zh-CN" altLang="en-US" sz="1200" spc="150">
              <a:solidFill>
                <a:schemeClr val="tx1">
                  <a:lumMod val="65000"/>
                  <a:lumOff val="35000"/>
                </a:schemeClr>
              </a:solidFill>
              <a:latin typeface="+mn-ea"/>
              <a:sym typeface="+mn-ea"/>
            </a:endParaRPr>
          </a:p>
        </p:txBody>
      </p:sp>
      <p:sp>
        <p:nvSpPr>
          <p:cNvPr id="1053412" name="正文"/>
          <p:cNvSpPr txBox="1"/>
          <p:nvPr>
            <p:custDataLst>
              <p:tags r:id="rId7"/>
            </p:custDataLst>
          </p:nvPr>
        </p:nvSpPr>
        <p:spPr>
          <a:xfrm>
            <a:off x="3342630" y="5522405"/>
            <a:ext cx="5500739" cy="7271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通过资产负债表可以了解酒店的财务状况，为决策提供依据</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53698" name="标题 2"/>
          <p:cNvSpPr>
            <a:spLocks noGrp="1"/>
          </p:cNvSpPr>
          <p:nvPr>
            <p:ph type="title" idx="44"/>
          </p:nvPr>
        </p:nvSpPr>
        <p:spPr/>
        <p:txBody>
          <a:bodyPr/>
          <a:lstStyle/>
          <a:p>
            <a:r>
              <a:rPr lang="zh-CN" altLang="en-US"/>
              <a:t>利润表解读</a:t>
            </a:r>
            <a:endParaRPr lang="zh-CN" altLang="en-US"/>
          </a:p>
        </p:txBody>
      </p:sp>
      <p:sp>
        <p:nvSpPr>
          <p:cNvPr id="1053700" name="正文"/>
          <p:cNvSpPr txBox="1"/>
          <p:nvPr>
            <p:custDataLst>
              <p:tags r:id="rId2"/>
            </p:custDataLst>
          </p:nvPr>
        </p:nvSpPr>
        <p:spPr>
          <a:xfrm>
            <a:off x="3342630" y="1490400"/>
            <a:ext cx="5500739" cy="7271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营业收入：酒店通过提供住宿、餐饮等服务获得的收入</a:t>
            </a:r>
            <a:endParaRPr lang="zh-CN" altLang="en-US" sz="1200" spc="150">
              <a:solidFill>
                <a:schemeClr val="tx1">
                  <a:lumMod val="65000"/>
                  <a:lumOff val="35000"/>
                </a:schemeClr>
              </a:solidFill>
              <a:latin typeface="+mn-ea"/>
              <a:sym typeface="+mn-ea"/>
            </a:endParaRPr>
          </a:p>
        </p:txBody>
      </p:sp>
      <p:sp>
        <p:nvSpPr>
          <p:cNvPr id="1053702" name="正文"/>
          <p:cNvSpPr txBox="1"/>
          <p:nvPr>
            <p:custDataLst>
              <p:tags r:id="rId3"/>
            </p:custDataLst>
          </p:nvPr>
        </p:nvSpPr>
        <p:spPr>
          <a:xfrm>
            <a:off x="3342630" y="2296801"/>
            <a:ext cx="5500739" cy="7271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营业成本：酒店在提供服务过程中产生的成本，包括员工工资、原材料采购等</a:t>
            </a:r>
            <a:endParaRPr lang="zh-CN" altLang="en-US" sz="1200" spc="150">
              <a:solidFill>
                <a:schemeClr val="tx1">
                  <a:lumMod val="65000"/>
                  <a:lumOff val="35000"/>
                </a:schemeClr>
              </a:solidFill>
              <a:latin typeface="+mn-ea"/>
              <a:sym typeface="+mn-ea"/>
            </a:endParaRPr>
          </a:p>
        </p:txBody>
      </p:sp>
      <p:sp>
        <p:nvSpPr>
          <p:cNvPr id="1053704" name="正文"/>
          <p:cNvSpPr txBox="1"/>
          <p:nvPr>
            <p:custDataLst>
              <p:tags r:id="rId4"/>
            </p:custDataLst>
          </p:nvPr>
        </p:nvSpPr>
        <p:spPr>
          <a:xfrm>
            <a:off x="3342630" y="3103202"/>
            <a:ext cx="5500739" cy="7271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营业利润：营业收入减去营业成本得到的利润</a:t>
            </a:r>
            <a:endParaRPr lang="zh-CN" altLang="en-US" sz="1200" spc="150">
              <a:solidFill>
                <a:schemeClr val="tx1">
                  <a:lumMod val="65000"/>
                  <a:lumOff val="35000"/>
                </a:schemeClr>
              </a:solidFill>
              <a:latin typeface="+mn-ea"/>
              <a:sym typeface="+mn-ea"/>
            </a:endParaRPr>
          </a:p>
        </p:txBody>
      </p:sp>
      <p:sp>
        <p:nvSpPr>
          <p:cNvPr id="1053706" name="正文"/>
          <p:cNvSpPr txBox="1"/>
          <p:nvPr>
            <p:custDataLst>
              <p:tags r:id="rId5"/>
            </p:custDataLst>
          </p:nvPr>
        </p:nvSpPr>
        <p:spPr>
          <a:xfrm>
            <a:off x="3342630" y="3909603"/>
            <a:ext cx="5500739" cy="7271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营业外收入和支出：与酒店主营业务无关的收入和支出，如投资收益、罚款等</a:t>
            </a:r>
            <a:endParaRPr lang="zh-CN" altLang="en-US" sz="1200" spc="150">
              <a:solidFill>
                <a:schemeClr val="tx1">
                  <a:lumMod val="65000"/>
                  <a:lumOff val="35000"/>
                </a:schemeClr>
              </a:solidFill>
              <a:latin typeface="+mn-ea"/>
              <a:sym typeface="+mn-ea"/>
            </a:endParaRPr>
          </a:p>
        </p:txBody>
      </p:sp>
      <p:sp>
        <p:nvSpPr>
          <p:cNvPr id="1053708" name="正文"/>
          <p:cNvSpPr txBox="1"/>
          <p:nvPr>
            <p:custDataLst>
              <p:tags r:id="rId6"/>
            </p:custDataLst>
          </p:nvPr>
        </p:nvSpPr>
        <p:spPr>
          <a:xfrm>
            <a:off x="3342630" y="4716004"/>
            <a:ext cx="5500739" cy="7271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利润总额：营业利润加上营业外收入和支出得到的利润</a:t>
            </a:r>
            <a:endParaRPr lang="zh-CN" altLang="en-US" sz="1200" spc="150">
              <a:solidFill>
                <a:schemeClr val="tx1">
                  <a:lumMod val="65000"/>
                  <a:lumOff val="35000"/>
                </a:schemeClr>
              </a:solidFill>
              <a:latin typeface="+mn-ea"/>
              <a:sym typeface="+mn-ea"/>
            </a:endParaRPr>
          </a:p>
        </p:txBody>
      </p:sp>
      <p:sp>
        <p:nvSpPr>
          <p:cNvPr id="1053710" name="正文"/>
          <p:cNvSpPr txBox="1"/>
          <p:nvPr>
            <p:custDataLst>
              <p:tags r:id="rId7"/>
            </p:custDataLst>
          </p:nvPr>
        </p:nvSpPr>
        <p:spPr>
          <a:xfrm>
            <a:off x="3342630" y="5522405"/>
            <a:ext cx="5500739" cy="7271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所得税费用：酒店需要缴纳的所得税，根据利润总额计算得出</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53996" name="标题 2"/>
          <p:cNvSpPr>
            <a:spLocks noGrp="1"/>
          </p:cNvSpPr>
          <p:nvPr>
            <p:ph type="title" idx="44"/>
          </p:nvPr>
        </p:nvSpPr>
        <p:spPr/>
        <p:txBody>
          <a:bodyPr/>
          <a:lstStyle/>
          <a:p>
            <a:r>
              <a:rPr lang="zh-CN" altLang="en-US"/>
              <a:t>现金流量表解读</a:t>
            </a:r>
            <a:endParaRPr lang="zh-CN" altLang="en-US"/>
          </a:p>
        </p:txBody>
      </p:sp>
      <p:sp>
        <p:nvSpPr>
          <p:cNvPr id="1053998" name="矩形 3"/>
          <p:cNvSpPr/>
          <p:nvPr>
            <p:custDataLst>
              <p:tags r:id="rId2"/>
            </p:custDataLst>
          </p:nvPr>
        </p:nvSpPr>
        <p:spPr>
          <a:xfrm>
            <a:off x="972714" y="1775192"/>
            <a:ext cx="4918093" cy="124158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000" name="矩形 13"/>
          <p:cNvSpPr/>
          <p:nvPr>
            <p:custDataLst>
              <p:tags r:id="rId3"/>
            </p:custDataLst>
          </p:nvPr>
        </p:nvSpPr>
        <p:spPr>
          <a:xfrm>
            <a:off x="608400" y="1775192"/>
            <a:ext cx="177667" cy="124158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002" name="文本框 4"/>
          <p:cNvSpPr txBox="1"/>
          <p:nvPr>
            <p:custDataLst>
              <p:tags r:id="rId4"/>
            </p:custDataLst>
          </p:nvPr>
        </p:nvSpPr>
        <p:spPr>
          <a:xfrm>
            <a:off x="1160644" y="1882305"/>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现金流量表是反映企业一定时期内现金流入流出情况的报表</a:t>
            </a:r>
            <a:endParaRPr lang="zh-CN" altLang="en-US" spc="150">
              <a:solidFill>
                <a:schemeClr val="tx1">
                  <a:lumMod val="85000"/>
                  <a:lumOff val="15000"/>
                </a:schemeClr>
              </a:solidFill>
              <a:latin typeface="+mn-ea"/>
              <a:sym typeface="+mn-ea"/>
            </a:endParaRPr>
          </a:p>
        </p:txBody>
      </p:sp>
      <p:sp>
        <p:nvSpPr>
          <p:cNvPr id="1054004" name="矩形 39"/>
          <p:cNvSpPr/>
          <p:nvPr>
            <p:custDataLst>
              <p:tags r:id="rId5"/>
            </p:custDataLst>
          </p:nvPr>
        </p:nvSpPr>
        <p:spPr>
          <a:xfrm>
            <a:off x="972714" y="3249126"/>
            <a:ext cx="4918093" cy="124158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006" name="矩形 5"/>
          <p:cNvSpPr/>
          <p:nvPr>
            <p:custDataLst>
              <p:tags r:id="rId6"/>
            </p:custDataLst>
          </p:nvPr>
        </p:nvSpPr>
        <p:spPr>
          <a:xfrm>
            <a:off x="608400" y="3249126"/>
            <a:ext cx="177667" cy="124158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008" name="文本框 41"/>
          <p:cNvSpPr txBox="1"/>
          <p:nvPr>
            <p:custDataLst>
              <p:tags r:id="rId7"/>
            </p:custDataLst>
          </p:nvPr>
        </p:nvSpPr>
        <p:spPr>
          <a:xfrm>
            <a:off x="1160644" y="3356240"/>
            <a:ext cx="4619588" cy="1027100"/>
          </a:xfrm>
          <a:prstGeom prst="rect">
            <a:avLst/>
          </a:prstGeom>
          <a:noFill/>
        </p:spPr>
        <p:txBody>
          <a:bodyPr vert="horz" wrap="square" lIns="91440" tIns="45720" rIns="91440" bIns="4572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现金流量表包括经营活动产生的现金流量、投资活动产生的现金流量和筹资活动产生的现金流量</a:t>
            </a:r>
            <a:endParaRPr lang="zh-CN" altLang="en-US" sz="2000" spc="150">
              <a:solidFill>
                <a:schemeClr val="tx1">
                  <a:lumMod val="85000"/>
                  <a:lumOff val="15000"/>
                </a:schemeClr>
              </a:solidFill>
              <a:latin typeface="+mn-ea"/>
              <a:sym typeface="+mn-ea"/>
            </a:endParaRPr>
          </a:p>
        </p:txBody>
      </p:sp>
      <p:sp>
        <p:nvSpPr>
          <p:cNvPr id="1054010" name="矩形 12"/>
          <p:cNvSpPr/>
          <p:nvPr>
            <p:custDataLst>
              <p:tags r:id="rId8"/>
            </p:custDataLst>
          </p:nvPr>
        </p:nvSpPr>
        <p:spPr>
          <a:xfrm>
            <a:off x="972714" y="4723060"/>
            <a:ext cx="4918093" cy="124158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012" name="矩形 17"/>
          <p:cNvSpPr/>
          <p:nvPr>
            <p:custDataLst>
              <p:tags r:id="rId9"/>
            </p:custDataLst>
          </p:nvPr>
        </p:nvSpPr>
        <p:spPr>
          <a:xfrm>
            <a:off x="608400" y="4723060"/>
            <a:ext cx="177667" cy="124158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014" name="文本框 19"/>
          <p:cNvSpPr txBox="1"/>
          <p:nvPr>
            <p:custDataLst>
              <p:tags r:id="rId10"/>
            </p:custDataLst>
          </p:nvPr>
        </p:nvSpPr>
        <p:spPr>
          <a:xfrm>
            <a:off x="1160644" y="4830174"/>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经营活动产生的现金流量主要反映企业日常经营活动的现金流入流出情况</a:t>
            </a:r>
            <a:endParaRPr lang="zh-CN" altLang="en-US" spc="150">
              <a:solidFill>
                <a:schemeClr val="tx1">
                  <a:lumMod val="85000"/>
                  <a:lumOff val="15000"/>
                </a:schemeClr>
              </a:solidFill>
              <a:latin typeface="+mn-ea"/>
              <a:sym typeface="+mn-ea"/>
            </a:endParaRPr>
          </a:p>
        </p:txBody>
      </p:sp>
      <p:sp>
        <p:nvSpPr>
          <p:cNvPr id="1054016" name="矩形 49"/>
          <p:cNvSpPr/>
          <p:nvPr>
            <p:custDataLst>
              <p:tags r:id="rId11"/>
            </p:custDataLst>
          </p:nvPr>
        </p:nvSpPr>
        <p:spPr>
          <a:xfrm>
            <a:off x="6659355" y="1775192"/>
            <a:ext cx="4918093" cy="124158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018" name="矩形 26"/>
          <p:cNvSpPr/>
          <p:nvPr>
            <p:custDataLst>
              <p:tags r:id="rId12"/>
            </p:custDataLst>
          </p:nvPr>
        </p:nvSpPr>
        <p:spPr>
          <a:xfrm>
            <a:off x="6295041" y="1775192"/>
            <a:ext cx="177667" cy="124158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020" name="文本框 27"/>
          <p:cNvSpPr txBox="1"/>
          <p:nvPr>
            <p:custDataLst>
              <p:tags r:id="rId13"/>
            </p:custDataLst>
          </p:nvPr>
        </p:nvSpPr>
        <p:spPr>
          <a:xfrm>
            <a:off x="6847285" y="1882305"/>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投资活动产生的现金流量主要反映企业投资活动的现金流入流出情况</a:t>
            </a:r>
            <a:endParaRPr lang="zh-CN" altLang="en-US" spc="150">
              <a:solidFill>
                <a:schemeClr val="tx1">
                  <a:lumMod val="85000"/>
                  <a:lumOff val="15000"/>
                </a:schemeClr>
              </a:solidFill>
              <a:latin typeface="+mn-ea"/>
              <a:sym typeface="+mn-ea"/>
            </a:endParaRPr>
          </a:p>
        </p:txBody>
      </p:sp>
      <p:sp>
        <p:nvSpPr>
          <p:cNvPr id="1054022" name="矩形 64"/>
          <p:cNvSpPr/>
          <p:nvPr>
            <p:custDataLst>
              <p:tags r:id="rId14"/>
            </p:custDataLst>
          </p:nvPr>
        </p:nvSpPr>
        <p:spPr>
          <a:xfrm>
            <a:off x="6659355" y="3249126"/>
            <a:ext cx="4918093" cy="1241586"/>
          </a:xfrm>
          <a:prstGeom prst="rect">
            <a:avLst/>
          </a:prstGeom>
          <a:solidFill>
            <a:schemeClr val="accent5">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024" name="矩形 65"/>
          <p:cNvSpPr/>
          <p:nvPr>
            <p:custDataLst>
              <p:tags r:id="rId15"/>
            </p:custDataLst>
          </p:nvPr>
        </p:nvSpPr>
        <p:spPr>
          <a:xfrm>
            <a:off x="6295041" y="3249126"/>
            <a:ext cx="177667" cy="1241586"/>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4026" name="文本框 66"/>
          <p:cNvSpPr txBox="1"/>
          <p:nvPr>
            <p:custDataLst>
              <p:tags r:id="rId16"/>
            </p:custDataLst>
          </p:nvPr>
        </p:nvSpPr>
        <p:spPr>
          <a:xfrm>
            <a:off x="6847285" y="3356240"/>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筹资活动产生的现金流量主要反映企业筹资活动的现金流入流出情况</a:t>
            </a:r>
            <a:endParaRPr lang="zh-CN" altLang="en-US" spc="150">
              <a:solidFill>
                <a:schemeClr val="tx1">
                  <a:lumMod val="85000"/>
                  <a:lumOff val="1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54312" name="标题 2"/>
          <p:cNvSpPr>
            <a:spLocks noGrp="1"/>
          </p:cNvSpPr>
          <p:nvPr>
            <p:ph type="title" idx="44"/>
          </p:nvPr>
        </p:nvSpPr>
        <p:spPr/>
        <p:txBody>
          <a:bodyPr/>
          <a:lstStyle/>
          <a:p>
            <a:r>
              <a:rPr lang="zh-CN" altLang="en-US"/>
              <a:t>其他重要财务指标解读</a:t>
            </a:r>
            <a:endParaRPr lang="zh-CN" altLang="en-US"/>
          </a:p>
        </p:txBody>
      </p:sp>
      <p:cxnSp>
        <p:nvCxnSpPr>
          <p:cNvPr id="3145729" name="直接箭头连接符 183"/>
          <p:cNvCxnSpPr/>
          <p:nvPr>
            <p:custDataLst>
              <p:tags r:id="rId2"/>
            </p:custDataLst>
          </p:nvPr>
        </p:nvCxnSpPr>
        <p:spPr>
          <a:xfrm>
            <a:off x="724061" y="3824938"/>
            <a:ext cx="10729798" cy="0"/>
          </a:xfrm>
          <a:prstGeom prst="straightConnector1">
            <a:avLst/>
          </a:prstGeom>
          <a:ln w="19050">
            <a:gradFill>
              <a:gsLst>
                <a:gs pos="0">
                  <a:schemeClr val="accent1"/>
                </a:gs>
                <a:gs pos="100000">
                  <a:schemeClr val="accent1">
                    <a:lumMod val="60000"/>
                    <a:lumOff val="40000"/>
                  </a:schemeClr>
                </a:gs>
              </a:gsLst>
              <a:lin ang="10800000" scaled="1"/>
            </a:gradFill>
            <a:tailEnd type="arrow"/>
          </a:ln>
        </p:spPr>
        <p:style>
          <a:lnRef idx="1">
            <a:schemeClr val="accent1"/>
          </a:lnRef>
          <a:fillRef idx="0">
            <a:schemeClr val="accent1"/>
          </a:fillRef>
          <a:effectRef idx="0">
            <a:schemeClr val="accent1"/>
          </a:effectRef>
          <a:fontRef idx="minor">
            <a:schemeClr val="tx1"/>
          </a:fontRef>
        </p:style>
      </p:cxnSp>
      <p:cxnSp>
        <p:nvCxnSpPr>
          <p:cNvPr id="3145731" name="直接连接符 32"/>
          <p:cNvCxnSpPr/>
          <p:nvPr>
            <p:custDataLst>
              <p:tags r:id="rId3"/>
            </p:custDataLst>
          </p:nvPr>
        </p:nvCxnSpPr>
        <p:spPr>
          <a:xfrm>
            <a:off x="2956664" y="2850971"/>
            <a:ext cx="622" cy="914920"/>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1054314" name="正文"/>
          <p:cNvSpPr txBox="1"/>
          <p:nvPr>
            <p:custDataLst>
              <p:tags r:id="rId4"/>
            </p:custDataLst>
          </p:nvPr>
        </p:nvSpPr>
        <p:spPr>
          <a:xfrm>
            <a:off x="1896924" y="1868923"/>
            <a:ext cx="2114509" cy="703593"/>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营业成本：酒店经营活动的主要成本支出</a:t>
            </a:r>
            <a:endParaRPr lang="zh-CN" altLang="en-US" sz="1200" spc="150">
              <a:solidFill>
                <a:schemeClr val="tx1">
                  <a:lumMod val="65000"/>
                  <a:lumOff val="35000"/>
                </a:schemeClr>
              </a:solidFill>
              <a:latin typeface="+mn-ea"/>
              <a:sym typeface="+mn-ea"/>
            </a:endParaRPr>
          </a:p>
        </p:txBody>
      </p:sp>
      <p:cxnSp>
        <p:nvCxnSpPr>
          <p:cNvPr id="3145733" name="直接连接符 4"/>
          <p:cNvCxnSpPr/>
          <p:nvPr>
            <p:custDataLst>
              <p:tags r:id="rId5"/>
            </p:custDataLst>
          </p:nvPr>
        </p:nvCxnSpPr>
        <p:spPr>
          <a:xfrm flipH="1">
            <a:off x="5463371" y="3502354"/>
            <a:ext cx="3729" cy="261672"/>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1054316" name="正文"/>
          <p:cNvSpPr txBox="1"/>
          <p:nvPr>
            <p:custDataLst>
              <p:tags r:id="rId6"/>
            </p:custDataLst>
          </p:nvPr>
        </p:nvSpPr>
        <p:spPr>
          <a:xfrm>
            <a:off x="4407981" y="2538331"/>
            <a:ext cx="2114509" cy="703593"/>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净利润：营业利润减去所得税和其他费用得到的利润</a:t>
            </a:r>
            <a:endParaRPr lang="zh-CN" altLang="en-US" sz="1200" spc="150">
              <a:solidFill>
                <a:schemeClr val="tx1">
                  <a:lumMod val="65000"/>
                  <a:lumOff val="35000"/>
                </a:schemeClr>
              </a:solidFill>
              <a:latin typeface="+mn-ea"/>
              <a:sym typeface="+mn-ea"/>
            </a:endParaRPr>
          </a:p>
        </p:txBody>
      </p:sp>
      <p:cxnSp>
        <p:nvCxnSpPr>
          <p:cNvPr id="3145735" name="直接连接符 96"/>
          <p:cNvCxnSpPr/>
          <p:nvPr>
            <p:custDataLst>
              <p:tags r:id="rId7"/>
            </p:custDataLst>
          </p:nvPr>
        </p:nvCxnSpPr>
        <p:spPr>
          <a:xfrm flipV="1">
            <a:off x="7974429" y="2456287"/>
            <a:ext cx="3729" cy="1304010"/>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1054318" name="正文"/>
          <p:cNvSpPr txBox="1"/>
          <p:nvPr>
            <p:custDataLst>
              <p:tags r:id="rId8"/>
            </p:custDataLst>
          </p:nvPr>
        </p:nvSpPr>
        <p:spPr>
          <a:xfrm>
            <a:off x="6919039" y="1490400"/>
            <a:ext cx="2114509" cy="703593"/>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流动比率：衡量酒店短期偿债能力的重要指标</a:t>
            </a:r>
            <a:endParaRPr lang="zh-CN" altLang="en-US" sz="1200" spc="150">
              <a:solidFill>
                <a:schemeClr val="tx1">
                  <a:lumMod val="65000"/>
                  <a:lumOff val="35000"/>
                </a:schemeClr>
              </a:solidFill>
              <a:latin typeface="+mn-ea"/>
              <a:sym typeface="+mn-ea"/>
            </a:endParaRPr>
          </a:p>
        </p:txBody>
      </p:sp>
      <p:cxnSp>
        <p:nvCxnSpPr>
          <p:cNvPr id="3145737" name="直接连接符 100"/>
          <p:cNvCxnSpPr/>
          <p:nvPr>
            <p:custDataLst>
              <p:tags r:id="rId9"/>
            </p:custDataLst>
          </p:nvPr>
        </p:nvCxnSpPr>
        <p:spPr>
          <a:xfrm flipV="1">
            <a:off x="10485486" y="3325212"/>
            <a:ext cx="3729" cy="515264"/>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1054320" name="正文"/>
          <p:cNvSpPr txBox="1"/>
          <p:nvPr>
            <p:custDataLst>
              <p:tags r:id="rId10"/>
            </p:custDataLst>
          </p:nvPr>
        </p:nvSpPr>
        <p:spPr>
          <a:xfrm>
            <a:off x="9430096" y="2358082"/>
            <a:ext cx="2114509" cy="703593"/>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资本收益率：衡量酒店投资回报的重要指标</a:t>
            </a:r>
            <a:endParaRPr lang="zh-CN" altLang="en-US" sz="1200" spc="150">
              <a:solidFill>
                <a:schemeClr val="tx1">
                  <a:lumMod val="65000"/>
                  <a:lumOff val="35000"/>
                </a:schemeClr>
              </a:solidFill>
              <a:latin typeface="+mn-ea"/>
              <a:sym typeface="+mn-ea"/>
            </a:endParaRPr>
          </a:p>
        </p:txBody>
      </p:sp>
      <p:cxnSp>
        <p:nvCxnSpPr>
          <p:cNvPr id="3145739" name="直接连接符 91"/>
          <p:cNvCxnSpPr/>
          <p:nvPr>
            <p:custDataLst>
              <p:tags r:id="rId11"/>
            </p:custDataLst>
          </p:nvPr>
        </p:nvCxnSpPr>
        <p:spPr>
          <a:xfrm flipV="1">
            <a:off x="1699893" y="3840476"/>
            <a:ext cx="622" cy="180249"/>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1054322" name="正文"/>
          <p:cNvSpPr txBox="1"/>
          <p:nvPr>
            <p:custDataLst>
              <p:tags r:id="rId12"/>
            </p:custDataLst>
          </p:nvPr>
        </p:nvSpPr>
        <p:spPr>
          <a:xfrm>
            <a:off x="641395" y="4265616"/>
            <a:ext cx="2114509" cy="74958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营业收入：酒店经营活动的主要收入来源</a:t>
            </a:r>
            <a:endParaRPr lang="zh-CN" altLang="en-US" sz="1200" spc="150">
              <a:solidFill>
                <a:schemeClr val="tx1">
                  <a:lumMod val="65000"/>
                  <a:lumOff val="35000"/>
                </a:schemeClr>
              </a:solidFill>
              <a:latin typeface="+mn-ea"/>
              <a:sym typeface="+mn-ea"/>
            </a:endParaRPr>
          </a:p>
        </p:txBody>
      </p:sp>
      <p:cxnSp>
        <p:nvCxnSpPr>
          <p:cNvPr id="3145741" name="直接连接符 84"/>
          <p:cNvCxnSpPr/>
          <p:nvPr>
            <p:custDataLst>
              <p:tags r:id="rId13"/>
            </p:custDataLst>
          </p:nvPr>
        </p:nvCxnSpPr>
        <p:spPr>
          <a:xfrm flipV="1">
            <a:off x="4212193" y="3819965"/>
            <a:ext cx="3729" cy="1096412"/>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1054324" name="正文"/>
          <p:cNvSpPr txBox="1"/>
          <p:nvPr>
            <p:custDataLst>
              <p:tags r:id="rId14"/>
            </p:custDataLst>
          </p:nvPr>
        </p:nvSpPr>
        <p:spPr>
          <a:xfrm>
            <a:off x="3152452" y="5155674"/>
            <a:ext cx="2114509" cy="74958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营业利润：营业收入减去营业成本得到的利润</a:t>
            </a:r>
            <a:endParaRPr lang="zh-CN" altLang="en-US" sz="1200" spc="150">
              <a:solidFill>
                <a:schemeClr val="tx1">
                  <a:lumMod val="65000"/>
                  <a:lumOff val="35000"/>
                </a:schemeClr>
              </a:solidFill>
              <a:latin typeface="+mn-ea"/>
              <a:sym typeface="+mn-ea"/>
            </a:endParaRPr>
          </a:p>
        </p:txBody>
      </p:sp>
      <p:cxnSp>
        <p:nvCxnSpPr>
          <p:cNvPr id="3145743" name="直接连接符 6"/>
          <p:cNvCxnSpPr/>
          <p:nvPr>
            <p:custDataLst>
              <p:tags r:id="rId15"/>
            </p:custDataLst>
          </p:nvPr>
        </p:nvCxnSpPr>
        <p:spPr>
          <a:xfrm flipH="1">
            <a:off x="6720764" y="3866581"/>
            <a:ext cx="0" cy="548206"/>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1054326" name="正文"/>
          <p:cNvSpPr txBox="1"/>
          <p:nvPr>
            <p:custDataLst>
              <p:tags r:id="rId16"/>
            </p:custDataLst>
          </p:nvPr>
        </p:nvSpPr>
        <p:spPr>
          <a:xfrm>
            <a:off x="5663510" y="4701943"/>
            <a:ext cx="2114509" cy="74958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资产负债率：衡量酒店财务风险的重要指标</a:t>
            </a:r>
            <a:endParaRPr lang="zh-CN" altLang="en-US" sz="1200" spc="150">
              <a:solidFill>
                <a:schemeClr val="tx1">
                  <a:lumMod val="65000"/>
                  <a:lumOff val="35000"/>
                </a:schemeClr>
              </a:solidFill>
              <a:latin typeface="+mn-ea"/>
              <a:sym typeface="+mn-ea"/>
            </a:endParaRPr>
          </a:p>
        </p:txBody>
      </p:sp>
      <p:cxnSp>
        <p:nvCxnSpPr>
          <p:cNvPr id="3145745" name="直接连接符 83"/>
          <p:cNvCxnSpPr/>
          <p:nvPr>
            <p:custDataLst>
              <p:tags r:id="rId17"/>
            </p:custDataLst>
          </p:nvPr>
        </p:nvCxnSpPr>
        <p:spPr>
          <a:xfrm flipV="1">
            <a:off x="9231200" y="3819965"/>
            <a:ext cx="1865" cy="1440129"/>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1054328" name="正文"/>
          <p:cNvSpPr txBox="1"/>
          <p:nvPr>
            <p:custDataLst>
              <p:tags r:id="rId18"/>
            </p:custDataLst>
          </p:nvPr>
        </p:nvSpPr>
        <p:spPr>
          <a:xfrm>
            <a:off x="8174567" y="5500012"/>
            <a:ext cx="2114509" cy="74958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速动比率：衡量酒店短期偿债能力的重要指标</a:t>
            </a:r>
            <a:endParaRPr lang="zh-CN" altLang="en-US" sz="1200" spc="150">
              <a:solidFill>
                <a:schemeClr val="tx1">
                  <a:lumMod val="65000"/>
                  <a:lumOff val="35000"/>
                </a:schemeClr>
              </a:solidFill>
              <a:latin typeface="+mn-ea"/>
              <a:sym typeface="+mn-ea"/>
            </a:endParaRPr>
          </a:p>
        </p:txBody>
      </p:sp>
      <p:sp>
        <p:nvSpPr>
          <p:cNvPr id="1054330" name="椭圆 18"/>
          <p:cNvSpPr/>
          <p:nvPr>
            <p:custDataLst>
              <p:tags r:id="rId19"/>
            </p:custDataLst>
          </p:nvPr>
        </p:nvSpPr>
        <p:spPr>
          <a:xfrm>
            <a:off x="2892023" y="3760297"/>
            <a:ext cx="129282" cy="12928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sz="1600">
              <a:solidFill>
                <a:schemeClr val="accent1"/>
              </a:solidFill>
              <a:sym typeface="+mn-ea"/>
            </a:endParaRPr>
          </a:p>
        </p:txBody>
      </p:sp>
      <p:sp>
        <p:nvSpPr>
          <p:cNvPr id="1054332" name="椭圆 15"/>
          <p:cNvSpPr/>
          <p:nvPr>
            <p:custDataLst>
              <p:tags r:id="rId20"/>
            </p:custDataLst>
          </p:nvPr>
        </p:nvSpPr>
        <p:spPr>
          <a:xfrm>
            <a:off x="5400595" y="3760297"/>
            <a:ext cx="129282" cy="12928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sz="1600">
              <a:solidFill>
                <a:schemeClr val="accent1"/>
              </a:solidFill>
              <a:sym typeface="+mn-ea"/>
            </a:endParaRPr>
          </a:p>
        </p:txBody>
      </p:sp>
      <p:sp>
        <p:nvSpPr>
          <p:cNvPr id="1054334" name="椭圆 13"/>
          <p:cNvSpPr/>
          <p:nvPr>
            <p:custDataLst>
              <p:tags r:id="rId21"/>
            </p:custDataLst>
          </p:nvPr>
        </p:nvSpPr>
        <p:spPr>
          <a:xfrm>
            <a:off x="7911652" y="3760297"/>
            <a:ext cx="129282" cy="12928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sz="1600">
              <a:solidFill>
                <a:schemeClr val="accent1"/>
              </a:solidFill>
              <a:sym typeface="+mn-ea"/>
            </a:endParaRPr>
          </a:p>
        </p:txBody>
      </p:sp>
      <p:sp>
        <p:nvSpPr>
          <p:cNvPr id="1054336" name="椭圆 20"/>
          <p:cNvSpPr/>
          <p:nvPr>
            <p:custDataLst>
              <p:tags r:id="rId22"/>
            </p:custDataLst>
          </p:nvPr>
        </p:nvSpPr>
        <p:spPr>
          <a:xfrm>
            <a:off x="10422710" y="3760297"/>
            <a:ext cx="129282" cy="12928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sz="1600">
              <a:solidFill>
                <a:schemeClr val="accent1"/>
              </a:solidFill>
              <a:sym typeface="+mn-ea"/>
            </a:endParaRPr>
          </a:p>
        </p:txBody>
      </p:sp>
      <p:sp>
        <p:nvSpPr>
          <p:cNvPr id="1054338" name="椭圆 19"/>
          <p:cNvSpPr/>
          <p:nvPr>
            <p:custDataLst>
              <p:tags r:id="rId23"/>
            </p:custDataLst>
          </p:nvPr>
        </p:nvSpPr>
        <p:spPr>
          <a:xfrm>
            <a:off x="1634630" y="3760297"/>
            <a:ext cx="129282" cy="12928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sz="1600">
              <a:solidFill>
                <a:schemeClr val="accent1"/>
              </a:solidFill>
              <a:sym typeface="+mn-ea"/>
            </a:endParaRPr>
          </a:p>
        </p:txBody>
      </p:sp>
      <p:sp>
        <p:nvSpPr>
          <p:cNvPr id="1054340" name="椭圆 17"/>
          <p:cNvSpPr/>
          <p:nvPr>
            <p:custDataLst>
              <p:tags r:id="rId24"/>
            </p:custDataLst>
          </p:nvPr>
        </p:nvSpPr>
        <p:spPr>
          <a:xfrm>
            <a:off x="4151281" y="3760297"/>
            <a:ext cx="129282" cy="12928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sz="1600">
              <a:solidFill>
                <a:schemeClr val="accent1"/>
              </a:solidFill>
              <a:sym typeface="+mn-ea"/>
            </a:endParaRPr>
          </a:p>
        </p:txBody>
      </p:sp>
      <p:sp>
        <p:nvSpPr>
          <p:cNvPr id="1054342" name="椭圆 14"/>
          <p:cNvSpPr/>
          <p:nvPr>
            <p:custDataLst>
              <p:tags r:id="rId25"/>
            </p:custDataLst>
          </p:nvPr>
        </p:nvSpPr>
        <p:spPr>
          <a:xfrm>
            <a:off x="6656123" y="3760297"/>
            <a:ext cx="129282" cy="12928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sz="1600">
              <a:solidFill>
                <a:schemeClr val="accent1"/>
              </a:solidFill>
              <a:sym typeface="+mn-ea"/>
            </a:endParaRPr>
          </a:p>
        </p:txBody>
      </p:sp>
      <p:sp>
        <p:nvSpPr>
          <p:cNvPr id="1054344" name="椭圆 21"/>
          <p:cNvSpPr/>
          <p:nvPr>
            <p:custDataLst>
              <p:tags r:id="rId26"/>
            </p:custDataLst>
          </p:nvPr>
        </p:nvSpPr>
        <p:spPr>
          <a:xfrm>
            <a:off x="9167181" y="3760297"/>
            <a:ext cx="129282" cy="129282"/>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sz="1600">
              <a:solidFill>
                <a:schemeClr val="accent1"/>
              </a:solidFill>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54630" name="标题 1"/>
          <p:cNvSpPr>
            <a:spLocks noGrp="1"/>
          </p:cNvSpPr>
          <p:nvPr>
            <p:ph type="title" idx="2"/>
            <p:custDataLst>
              <p:tags r:id="rId2"/>
            </p:custDataLst>
          </p:nvPr>
        </p:nvSpPr>
        <p:spPr/>
        <p:txBody>
          <a:bodyPr/>
          <a:lstStyle/>
          <a:p>
            <a:r>
              <a:rPr lang="zh-CN" altLang="en-US"/>
              <a:t>酒店财务指标分析</a:t>
            </a:r>
            <a:endParaRPr lang="zh-CN" altLang="en-US"/>
          </a:p>
        </p:txBody>
      </p:sp>
      <p:sp>
        <p:nvSpPr>
          <p:cNvPr id="1054632" name="文本占位符 2"/>
          <p:cNvSpPr>
            <a:spLocks noGrp="1"/>
          </p:cNvSpPr>
          <p:nvPr>
            <p:ph type="body" idx="1"/>
            <p:custDataLst>
              <p:tags r:id="rId3"/>
            </p:custDataLst>
          </p:nvPr>
        </p:nvSpPr>
        <p:spPr/>
        <p:txBody>
          <a:bodyPr/>
          <a:lstStyle/>
          <a:p>
            <a:r>
              <a:rPr lang="zh-CN" altLang="en-US"/>
              <a:t>Part Four</a:t>
            </a:r>
            <a:endParaRPr lang="zh-CN" altLang="en-US"/>
          </a:p>
        </p:txBody>
      </p:sp>
    </p:spTree>
    <p:custDataLst>
      <p:tags r:id="rId4"/>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55370" name="标题 2"/>
          <p:cNvSpPr>
            <a:spLocks noGrp="1"/>
          </p:cNvSpPr>
          <p:nvPr>
            <p:ph type="title" idx="44"/>
          </p:nvPr>
        </p:nvSpPr>
        <p:spPr/>
        <p:txBody>
          <a:bodyPr/>
          <a:lstStyle/>
          <a:p>
            <a:r>
              <a:rPr lang="zh-CN" altLang="en-US"/>
              <a:t>盈利能力分析</a:t>
            </a:r>
            <a:endParaRPr lang="zh-CN" altLang="en-US"/>
          </a:p>
        </p:txBody>
      </p:sp>
      <p:sp>
        <p:nvSpPr>
          <p:cNvPr id="1055372" name="任意多边形: 形状 2"/>
          <p:cNvSpPr/>
          <p:nvPr>
            <p:custDataLst>
              <p:tags r:id="rId2"/>
            </p:custDataLst>
          </p:nvPr>
        </p:nvSpPr>
        <p:spPr>
          <a:xfrm rot="10800000">
            <a:off x="711775" y="4005720"/>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5374" name="矩形 4"/>
          <p:cNvSpPr/>
          <p:nvPr>
            <p:custDataLst>
              <p:tags r:id="rId3"/>
            </p:custDataLst>
          </p:nvPr>
        </p:nvSpPr>
        <p:spPr>
          <a:xfrm>
            <a:off x="622352" y="4365314"/>
            <a:ext cx="178638" cy="1800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5376" name="文本框 5"/>
          <p:cNvSpPr txBox="1"/>
          <p:nvPr>
            <p:custDataLst>
              <p:tags r:id="rId4"/>
            </p:custDataLst>
          </p:nvPr>
        </p:nvSpPr>
        <p:spPr>
          <a:xfrm>
            <a:off x="920429" y="4321553"/>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panose="020b0503020204020204" pitchFamily="34" charset="-122"/>
                <a:sym typeface="+mn-ea"/>
              </a:rPr>
              <a:t>净利润：营业利润减去所得税，反映酒店实际盈利情况</a:t>
            </a:r>
            <a:endParaRPr lang="zh-CN" altLang="en-US"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55378" name="任意多边形: 形状 56"/>
          <p:cNvSpPr/>
          <p:nvPr>
            <p:custDataLst>
              <p:tags r:id="rId5"/>
            </p:custDataLst>
          </p:nvPr>
        </p:nvSpPr>
        <p:spPr>
          <a:xfrm rot="10800000">
            <a:off x="4418066" y="4005720"/>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55380" name="矩形 57"/>
          <p:cNvSpPr/>
          <p:nvPr>
            <p:custDataLst>
              <p:tags r:id="rId6"/>
            </p:custDataLst>
          </p:nvPr>
        </p:nvSpPr>
        <p:spPr>
          <a:xfrm>
            <a:off x="4328643" y="4365314"/>
            <a:ext cx="178638" cy="18001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5382" name="文本框 58"/>
          <p:cNvSpPr txBox="1"/>
          <p:nvPr>
            <p:custDataLst>
              <p:tags r:id="rId7"/>
            </p:custDataLst>
          </p:nvPr>
        </p:nvSpPr>
        <p:spPr>
          <a:xfrm>
            <a:off x="4626719" y="4321553"/>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panose="020b0503020204020204" pitchFamily="34" charset="-122"/>
                <a:sym typeface="+mn-ea"/>
              </a:rPr>
              <a:t>资产收益率：净利润除以总资产，反映酒店资产利用效率</a:t>
            </a:r>
            <a:endParaRPr lang="zh-CN" altLang="en-US" spc="150">
              <a:solidFill>
                <a:schemeClr val="lt1">
                  <a:lumMod val="100000"/>
                </a:schemeClr>
              </a:solidFill>
              <a:latin typeface="Arial" pitchFamily="34" charset="0"/>
              <a:ea typeface="微软雅黑" panose="020b0503020204020204" pitchFamily="34" charset="-122"/>
              <a:sym typeface="+mn-ea"/>
            </a:endParaRPr>
          </a:p>
        </p:txBody>
      </p:sp>
      <p:sp>
        <p:nvSpPr>
          <p:cNvPr id="1055384" name="任意多边形: 形状 60"/>
          <p:cNvSpPr/>
          <p:nvPr>
            <p:custDataLst>
              <p:tags r:id="rId8"/>
            </p:custDataLst>
          </p:nvPr>
        </p:nvSpPr>
        <p:spPr>
          <a:xfrm rot="10800000">
            <a:off x="8123723" y="4005720"/>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5386" name="矩形 61"/>
          <p:cNvSpPr/>
          <p:nvPr>
            <p:custDataLst>
              <p:tags r:id="rId9"/>
            </p:custDataLst>
          </p:nvPr>
        </p:nvSpPr>
        <p:spPr>
          <a:xfrm>
            <a:off x="8034934" y="4365314"/>
            <a:ext cx="178638" cy="1800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5388" name="文本框 62"/>
          <p:cNvSpPr txBox="1"/>
          <p:nvPr>
            <p:custDataLst>
              <p:tags r:id="rId10"/>
            </p:custDataLst>
          </p:nvPr>
        </p:nvSpPr>
        <p:spPr>
          <a:xfrm>
            <a:off x="8333010" y="4321553"/>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panose="020b0503020204020204" pitchFamily="34" charset="-122"/>
                <a:sym typeface="+mn-ea"/>
              </a:rPr>
              <a:t>负债率：总负债除以总资产，反映酒店财务风险程度</a:t>
            </a:r>
            <a:endParaRPr lang="zh-CN" altLang="en-US"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55390" name="任意多边形: 形状 64"/>
          <p:cNvSpPr/>
          <p:nvPr>
            <p:custDataLst>
              <p:tags r:id="rId11"/>
            </p:custDataLst>
          </p:nvPr>
        </p:nvSpPr>
        <p:spPr>
          <a:xfrm rot="10800000">
            <a:off x="697189" y="1505686"/>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55392" name="矩形 65"/>
          <p:cNvSpPr/>
          <p:nvPr>
            <p:custDataLst>
              <p:tags r:id="rId12"/>
            </p:custDataLst>
          </p:nvPr>
        </p:nvSpPr>
        <p:spPr>
          <a:xfrm>
            <a:off x="608400" y="1864645"/>
            <a:ext cx="178638" cy="18001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5394" name="文本框 66"/>
          <p:cNvSpPr txBox="1"/>
          <p:nvPr>
            <p:custDataLst>
              <p:tags r:id="rId13"/>
            </p:custDataLst>
          </p:nvPr>
        </p:nvSpPr>
        <p:spPr>
          <a:xfrm>
            <a:off x="906476" y="1820885"/>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panose="020b0503020204020204" pitchFamily="34" charset="-122"/>
                <a:sym typeface="+mn-ea"/>
              </a:rPr>
              <a:t>营业收入：酒店主要收入来源，包括客房、餐饮、会议等</a:t>
            </a:r>
            <a:endParaRPr lang="zh-CN" altLang="en-US" spc="150">
              <a:solidFill>
                <a:schemeClr val="lt1">
                  <a:lumMod val="100000"/>
                </a:schemeClr>
              </a:solidFill>
              <a:latin typeface="Arial" pitchFamily="34" charset="0"/>
              <a:ea typeface="微软雅黑" panose="020b0503020204020204" pitchFamily="34" charset="-122"/>
              <a:sym typeface="+mn-ea"/>
            </a:endParaRPr>
          </a:p>
        </p:txBody>
      </p:sp>
      <p:sp>
        <p:nvSpPr>
          <p:cNvPr id="1055396" name="任意多边形: 形状 68"/>
          <p:cNvSpPr/>
          <p:nvPr>
            <p:custDataLst>
              <p:tags r:id="rId14"/>
            </p:custDataLst>
          </p:nvPr>
        </p:nvSpPr>
        <p:spPr>
          <a:xfrm rot="10800000">
            <a:off x="4403479" y="1505686"/>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5398" name="矩形 69"/>
          <p:cNvSpPr/>
          <p:nvPr>
            <p:custDataLst>
              <p:tags r:id="rId15"/>
            </p:custDataLst>
          </p:nvPr>
        </p:nvSpPr>
        <p:spPr>
          <a:xfrm>
            <a:off x="4314057" y="1864645"/>
            <a:ext cx="178638" cy="1800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5400" name="文本框 70"/>
          <p:cNvSpPr txBox="1"/>
          <p:nvPr>
            <p:custDataLst>
              <p:tags r:id="rId16"/>
            </p:custDataLst>
          </p:nvPr>
        </p:nvSpPr>
        <p:spPr>
          <a:xfrm>
            <a:off x="4612133" y="1820885"/>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panose="020b0503020204020204" pitchFamily="34" charset="-122"/>
                <a:sym typeface="+mn-ea"/>
              </a:rPr>
              <a:t>营业成本：酒店日常运营成本，包括人力、物资、能源等</a:t>
            </a:r>
            <a:endParaRPr lang="zh-CN" altLang="en-US"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55402" name="任意多边形: 形状 72"/>
          <p:cNvSpPr/>
          <p:nvPr>
            <p:custDataLst>
              <p:tags r:id="rId17"/>
            </p:custDataLst>
          </p:nvPr>
        </p:nvSpPr>
        <p:spPr>
          <a:xfrm rot="10800000">
            <a:off x="8109770" y="1505686"/>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55404" name="矩形 73"/>
          <p:cNvSpPr/>
          <p:nvPr>
            <p:custDataLst>
              <p:tags r:id="rId18"/>
            </p:custDataLst>
          </p:nvPr>
        </p:nvSpPr>
        <p:spPr>
          <a:xfrm>
            <a:off x="8020347" y="1864645"/>
            <a:ext cx="178638" cy="18001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5406" name="文本框 74"/>
          <p:cNvSpPr txBox="1"/>
          <p:nvPr>
            <p:custDataLst>
              <p:tags r:id="rId19"/>
            </p:custDataLst>
          </p:nvPr>
        </p:nvSpPr>
        <p:spPr>
          <a:xfrm>
            <a:off x="8318424" y="1820885"/>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pc="150">
                <a:solidFill>
                  <a:schemeClr val="lt1">
                    <a:lumMod val="100000"/>
                  </a:schemeClr>
                </a:solidFill>
                <a:latin typeface="Arial" pitchFamily="34" charset="0"/>
                <a:ea typeface="微软雅黑" panose="020b0503020204020204" pitchFamily="34" charset="-122"/>
                <a:sym typeface="+mn-ea"/>
              </a:rPr>
              <a:t>营业利润：营业收入减去营业成本，反映酒店经营效益</a:t>
            </a:r>
            <a:endParaRPr lang="zh-CN" altLang="en-US" spc="150">
              <a:solidFill>
                <a:schemeClr val="lt1">
                  <a:lumMod val="100000"/>
                </a:schemeClr>
              </a:solidFill>
              <a:latin typeface="Arial" pitchFamily="34" charset="0"/>
              <a:ea typeface="微软雅黑" panose="020b0503020204020204" pitchFamily="34" charset="-122"/>
              <a:sym typeface="+mn-ea"/>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p:cNvGrpSpPr/>
        <p:nvPr/>
      </p:nvGrpSpPr>
      <p:grpSpPr>
        <a:xfrm>
          <a:off x="0" y="0"/>
          <a:ext cx="0" cy="0"/>
        </a:xfrm>
      </p:grpSpPr>
      <p:sp>
        <p:nvSpPr>
          <p:cNvPr id="1055692" name="标题 2"/>
          <p:cNvSpPr>
            <a:spLocks noGrp="1"/>
          </p:cNvSpPr>
          <p:nvPr>
            <p:ph type="title" idx="44"/>
          </p:nvPr>
        </p:nvSpPr>
        <p:spPr/>
        <p:txBody>
          <a:bodyPr/>
          <a:lstStyle/>
          <a:p>
            <a:r>
              <a:rPr lang="zh-CN" altLang="en-US"/>
              <a:t>运营能力分析</a:t>
            </a:r>
            <a:endParaRPr lang="zh-CN" altLang="en-US"/>
          </a:p>
        </p:txBody>
      </p:sp>
      <p:sp>
        <p:nvSpPr>
          <p:cNvPr id="1055694" name="任意多边形: 形状 2"/>
          <p:cNvSpPr/>
          <p:nvPr>
            <p:custDataLst>
              <p:tags r:id="rId2"/>
            </p:custDataLst>
          </p:nvPr>
        </p:nvSpPr>
        <p:spPr>
          <a:xfrm rot="10800000">
            <a:off x="711775" y="4005720"/>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5696" name="矩形 4"/>
          <p:cNvSpPr/>
          <p:nvPr>
            <p:custDataLst>
              <p:tags r:id="rId3"/>
            </p:custDataLst>
          </p:nvPr>
        </p:nvSpPr>
        <p:spPr>
          <a:xfrm>
            <a:off x="622352" y="4365314"/>
            <a:ext cx="178638" cy="1800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5698" name="文本框 5"/>
          <p:cNvSpPr txBox="1"/>
          <p:nvPr>
            <p:custDataLst>
              <p:tags r:id="rId4"/>
            </p:custDataLst>
          </p:nvPr>
        </p:nvSpPr>
        <p:spPr>
          <a:xfrm>
            <a:off x="920429" y="4321553"/>
            <a:ext cx="3036275" cy="1260410"/>
          </a:xfrm>
          <a:prstGeom prst="rect">
            <a:avLst/>
          </a:prstGeom>
          <a:noFill/>
        </p:spPr>
        <p:txBody>
          <a:bodyPr vert="horz" wrap="square" lIns="90000" tIns="46800" rIns="90000" bIns="4680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panose="020b0503020204020204" pitchFamily="34" charset="-122"/>
                <a:sym typeface="+mn-ea"/>
              </a:rPr>
              <a:t>净利润：营业收入减去营业成本、税金及附加、财务费用等，反映酒店实际盈利情况</a:t>
            </a:r>
            <a:endParaRPr lang="zh-CN" altLang="en-US"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55700" name="任意多边形: 形状 56"/>
          <p:cNvSpPr/>
          <p:nvPr>
            <p:custDataLst>
              <p:tags r:id="rId5"/>
            </p:custDataLst>
          </p:nvPr>
        </p:nvSpPr>
        <p:spPr>
          <a:xfrm rot="10800000">
            <a:off x="4418066" y="4005720"/>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55702" name="矩形 57"/>
          <p:cNvSpPr/>
          <p:nvPr>
            <p:custDataLst>
              <p:tags r:id="rId6"/>
            </p:custDataLst>
          </p:nvPr>
        </p:nvSpPr>
        <p:spPr>
          <a:xfrm>
            <a:off x="4328643" y="4365314"/>
            <a:ext cx="178638" cy="18001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5704" name="文本框 58"/>
          <p:cNvSpPr txBox="1"/>
          <p:nvPr>
            <p:custDataLst>
              <p:tags r:id="rId7"/>
            </p:custDataLst>
          </p:nvPr>
        </p:nvSpPr>
        <p:spPr>
          <a:xfrm>
            <a:off x="4626719" y="4321553"/>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600" spc="150">
                <a:solidFill>
                  <a:schemeClr val="lt1">
                    <a:lumMod val="100000"/>
                  </a:schemeClr>
                </a:solidFill>
                <a:latin typeface="Arial" pitchFamily="34" charset="0"/>
                <a:ea typeface="微软雅黑" panose="020b0503020204020204" pitchFamily="34" charset="-122"/>
                <a:sym typeface="+mn-ea"/>
              </a:rPr>
              <a:t>资产周转率：反映酒店资产利用效率，包括应收账款周转率、存货周转率等</a:t>
            </a:r>
            <a:endParaRPr lang="zh-CN" altLang="en-US" sz="1600" spc="150">
              <a:solidFill>
                <a:schemeClr val="lt1">
                  <a:lumMod val="100000"/>
                </a:schemeClr>
              </a:solidFill>
              <a:latin typeface="Arial" pitchFamily="34" charset="0"/>
              <a:ea typeface="微软雅黑" panose="020b0503020204020204" pitchFamily="34" charset="-122"/>
              <a:sym typeface="+mn-ea"/>
            </a:endParaRPr>
          </a:p>
        </p:txBody>
      </p:sp>
      <p:sp>
        <p:nvSpPr>
          <p:cNvPr id="1055706" name="任意多边形: 形状 60"/>
          <p:cNvSpPr/>
          <p:nvPr>
            <p:custDataLst>
              <p:tags r:id="rId8"/>
            </p:custDataLst>
          </p:nvPr>
        </p:nvSpPr>
        <p:spPr>
          <a:xfrm rot="10800000">
            <a:off x="8123723" y="4005720"/>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5708" name="矩形 61"/>
          <p:cNvSpPr/>
          <p:nvPr>
            <p:custDataLst>
              <p:tags r:id="rId9"/>
            </p:custDataLst>
          </p:nvPr>
        </p:nvSpPr>
        <p:spPr>
          <a:xfrm>
            <a:off x="8034934" y="4365314"/>
            <a:ext cx="178638" cy="1800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5710" name="文本框 62"/>
          <p:cNvSpPr txBox="1"/>
          <p:nvPr>
            <p:custDataLst>
              <p:tags r:id="rId10"/>
            </p:custDataLst>
          </p:nvPr>
        </p:nvSpPr>
        <p:spPr>
          <a:xfrm>
            <a:off x="8333010" y="4321553"/>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600" spc="150">
                <a:solidFill>
                  <a:schemeClr val="tx1">
                    <a:lumMod val="75000"/>
                    <a:lumOff val="25000"/>
                  </a:schemeClr>
                </a:solidFill>
                <a:latin typeface="Arial" pitchFamily="34" charset="0"/>
                <a:ea typeface="微软雅黑" panose="020b0503020204020204" pitchFamily="34" charset="-122"/>
                <a:sym typeface="+mn-ea"/>
              </a:rPr>
              <a:t>负债率：反映酒店财务风险，包括资产负债率、流动比率等</a:t>
            </a:r>
            <a:endParaRPr lang="zh-CN" altLang="en-US" sz="1600"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55712" name="任意多边形: 形状 64"/>
          <p:cNvSpPr/>
          <p:nvPr>
            <p:custDataLst>
              <p:tags r:id="rId11"/>
            </p:custDataLst>
          </p:nvPr>
        </p:nvSpPr>
        <p:spPr>
          <a:xfrm rot="10800000">
            <a:off x="697189" y="1505686"/>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55714" name="矩形 65"/>
          <p:cNvSpPr/>
          <p:nvPr>
            <p:custDataLst>
              <p:tags r:id="rId12"/>
            </p:custDataLst>
          </p:nvPr>
        </p:nvSpPr>
        <p:spPr>
          <a:xfrm>
            <a:off x="608400" y="1864645"/>
            <a:ext cx="178638" cy="18001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5716" name="文本框 66"/>
          <p:cNvSpPr txBox="1"/>
          <p:nvPr>
            <p:custDataLst>
              <p:tags r:id="rId13"/>
            </p:custDataLst>
          </p:nvPr>
        </p:nvSpPr>
        <p:spPr>
          <a:xfrm>
            <a:off x="906476" y="1820885"/>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600" spc="150">
                <a:solidFill>
                  <a:schemeClr val="lt1">
                    <a:lumMod val="100000"/>
                  </a:schemeClr>
                </a:solidFill>
                <a:latin typeface="Arial" pitchFamily="34" charset="0"/>
                <a:ea typeface="微软雅黑" panose="020b0503020204020204" pitchFamily="34" charset="-122"/>
                <a:sym typeface="+mn-ea"/>
              </a:rPr>
              <a:t>营业收入：酒店主要收入来源，反映酒店经营状况</a:t>
            </a:r>
            <a:endParaRPr lang="zh-CN" altLang="en-US" sz="1600" spc="150">
              <a:solidFill>
                <a:schemeClr val="lt1">
                  <a:lumMod val="100000"/>
                </a:schemeClr>
              </a:solidFill>
              <a:latin typeface="Arial" pitchFamily="34" charset="0"/>
              <a:ea typeface="微软雅黑" panose="020b0503020204020204" pitchFamily="34" charset="-122"/>
              <a:sym typeface="+mn-ea"/>
            </a:endParaRPr>
          </a:p>
        </p:txBody>
      </p:sp>
      <p:sp>
        <p:nvSpPr>
          <p:cNvPr id="1055718" name="任意多边形: 形状 68"/>
          <p:cNvSpPr/>
          <p:nvPr>
            <p:custDataLst>
              <p:tags r:id="rId14"/>
            </p:custDataLst>
          </p:nvPr>
        </p:nvSpPr>
        <p:spPr>
          <a:xfrm rot="10800000">
            <a:off x="4403479" y="1505686"/>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5720" name="矩形 69"/>
          <p:cNvSpPr/>
          <p:nvPr>
            <p:custDataLst>
              <p:tags r:id="rId15"/>
            </p:custDataLst>
          </p:nvPr>
        </p:nvSpPr>
        <p:spPr>
          <a:xfrm>
            <a:off x="4314057" y="1864645"/>
            <a:ext cx="178638" cy="1800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5722" name="文本框 70"/>
          <p:cNvSpPr txBox="1"/>
          <p:nvPr>
            <p:custDataLst>
              <p:tags r:id="rId16"/>
            </p:custDataLst>
          </p:nvPr>
        </p:nvSpPr>
        <p:spPr>
          <a:xfrm>
            <a:off x="4612133" y="1820885"/>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600" spc="150">
                <a:solidFill>
                  <a:schemeClr val="tx1">
                    <a:lumMod val="75000"/>
                    <a:lumOff val="25000"/>
                  </a:schemeClr>
                </a:solidFill>
                <a:latin typeface="Arial" pitchFamily="34" charset="0"/>
                <a:ea typeface="微软雅黑" panose="020b0503020204020204" pitchFamily="34" charset="-122"/>
                <a:sym typeface="+mn-ea"/>
              </a:rPr>
              <a:t>营业成本：酒店主要支出项目，包括房租、水电、人工等</a:t>
            </a:r>
            <a:endParaRPr lang="zh-CN" altLang="en-US" sz="1600"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55724" name="任意多边形: 形状 72"/>
          <p:cNvSpPr/>
          <p:nvPr>
            <p:custDataLst>
              <p:tags r:id="rId17"/>
            </p:custDataLst>
          </p:nvPr>
        </p:nvSpPr>
        <p:spPr>
          <a:xfrm rot="10800000">
            <a:off x="8109770" y="1505686"/>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55726" name="矩形 73"/>
          <p:cNvSpPr/>
          <p:nvPr>
            <p:custDataLst>
              <p:tags r:id="rId18"/>
            </p:custDataLst>
          </p:nvPr>
        </p:nvSpPr>
        <p:spPr>
          <a:xfrm>
            <a:off x="8020347" y="1864645"/>
            <a:ext cx="178638" cy="18001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5728" name="文本框 74"/>
          <p:cNvSpPr txBox="1"/>
          <p:nvPr>
            <p:custDataLst>
              <p:tags r:id="rId19"/>
            </p:custDataLst>
          </p:nvPr>
        </p:nvSpPr>
        <p:spPr>
          <a:xfrm>
            <a:off x="8318424" y="1820885"/>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1600" spc="150">
                <a:solidFill>
                  <a:schemeClr val="lt1">
                    <a:lumMod val="100000"/>
                  </a:schemeClr>
                </a:solidFill>
                <a:latin typeface="Arial" pitchFamily="34" charset="0"/>
                <a:ea typeface="微软雅黑" panose="020b0503020204020204" pitchFamily="34" charset="-122"/>
                <a:sym typeface="+mn-ea"/>
              </a:rPr>
              <a:t>毛利率：营业收入减去营业成本，反映酒店盈利能力</a:t>
            </a:r>
            <a:endParaRPr lang="zh-CN" altLang="en-US" sz="1600" spc="150">
              <a:solidFill>
                <a:schemeClr val="lt1">
                  <a:lumMod val="100000"/>
                </a:schemeClr>
              </a:solidFill>
              <a:latin typeface="Arial" pitchFamily="34" charset="0"/>
              <a:ea typeface="微软雅黑" panose="020b0503020204020204" pitchFamily="34" charset="-122"/>
              <a:sym typeface="+mn-ea"/>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3" name=""/>
        <p:cNvGrpSpPr/>
        <p:nvPr/>
      </p:nvGrpSpPr>
      <p:grpSpPr>
        <a:xfrm>
          <a:off x="0" y="0"/>
          <a:ext cx="0" cy="0"/>
        </a:xfrm>
      </p:grpSpPr>
      <p:sp>
        <p:nvSpPr>
          <p:cNvPr id="1056014" name="标题 2"/>
          <p:cNvSpPr>
            <a:spLocks noGrp="1"/>
          </p:cNvSpPr>
          <p:nvPr>
            <p:ph type="title" idx="44"/>
          </p:nvPr>
        </p:nvSpPr>
        <p:spPr/>
        <p:txBody>
          <a:bodyPr/>
          <a:lstStyle/>
          <a:p>
            <a:r>
              <a:rPr lang="zh-CN" altLang="en-US"/>
              <a:t>偿债能力分析</a:t>
            </a:r>
            <a:endParaRPr lang="zh-CN" altLang="en-US"/>
          </a:p>
        </p:txBody>
      </p:sp>
      <p:sp>
        <p:nvSpPr>
          <p:cNvPr id="1056016"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6018"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6020"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6022"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6024"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长期偿债能力：资产负债率、利息保障倍数、长期负债与所有者权益比率</a:t>
            </a:r>
            <a:endParaRPr lang="zh-CN" altLang="en-US" sz="1400" spc="150">
              <a:solidFill>
                <a:schemeClr val="tx1"/>
              </a:solidFill>
              <a:effectLst/>
              <a:latin typeface="+mn-ea"/>
              <a:sym typeface="+mn-ea"/>
            </a:endParaRPr>
          </a:p>
        </p:txBody>
      </p:sp>
      <p:sp>
        <p:nvSpPr>
          <p:cNvPr id="1056026"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短期偿债能力：流动比率、速动比率、现金比率</a:t>
            </a:r>
            <a:endParaRPr lang="zh-CN" altLang="en-US" sz="1400" spc="150">
              <a:solidFill>
                <a:schemeClr val="tx1"/>
              </a:solidFill>
              <a:effectLst/>
              <a:latin typeface="+mn-ea"/>
              <a:sym typeface="+mn-ea"/>
            </a:endParaRPr>
          </a:p>
        </p:txBody>
      </p:sp>
      <p:sp>
        <p:nvSpPr>
          <p:cNvPr id="1056028"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偿债能力评价：分析指标的合理性和可靠性，判断企业的偿债能力</a:t>
            </a:r>
            <a:endParaRPr lang="zh-CN" altLang="en-US" sz="1400" spc="150">
              <a:solidFill>
                <a:schemeClr val="tx1"/>
              </a:solidFill>
              <a:effectLst/>
              <a:latin typeface="+mn-ea"/>
              <a:sym typeface="+mn-ea"/>
            </a:endParaRPr>
          </a:p>
        </p:txBody>
      </p:sp>
      <p:sp>
        <p:nvSpPr>
          <p:cNvPr id="1056030"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偿债能力影响因素：企业规模、行业特点、经营状况、财务政策等</a:t>
            </a:r>
            <a:endParaRPr lang="zh-CN" altLang="en-US" sz="1400" spc="150">
              <a:solidFill>
                <a:schemeClr val="tx1"/>
              </a:solidFill>
              <a:effectLst/>
              <a:latin typeface="+mn-ea"/>
              <a:sym typeface="+mn-ea"/>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https://d.book118.com/197065012066006025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1"/>
  <p:tag name="KSO_WM_UNIT_INDEX" val="31"/>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2"/>
  <p:tag name="KSO_WM_UNIT_INDEX" val="32"/>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3"/>
  <p:tag name="KSO_WM_UNIT_INDEX" val="33"/>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4"/>
  <p:tag name="KSO_WM_UNIT_INDEX" val="34"/>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5"/>
  <p:tag name="KSO_WM_UNIT_INDEX" val="35"/>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6"/>
  <p:tag name="KSO_WM_UNIT_INDEX" val="36"/>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7"/>
  <p:tag name="KSO_WM_UNIT_INDEX" val="37"/>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8"/>
  <p:tag name="KSO_WM_UNIT_INDEX" val="38"/>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9"/>
  <p:tag name="KSO_WM_UNIT_INDEX" val="39"/>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0"/>
  <p:tag name="KSO_WM_UNIT_INDEX" val="40"/>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1"/>
  <p:tag name="KSO_WM_UNIT_INDEX" val="41"/>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2"/>
  <p:tag name="KSO_WM_UNIT_INDEX" val="42"/>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3"/>
  <p:tag name="KSO_WM_UNIT_INDEX" val="43"/>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4"/>
  <p:tag name="KSO_WM_UNIT_INDEX" val="44"/>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5"/>
  <p:tag name="KSO_WM_UNIT_INDEX" val="45"/>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6"/>
  <p:tag name="KSO_WM_UNIT_INDEX" val="46"/>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7"/>
  <p:tag name="KSO_WM_UNIT_INDEX" val="47"/>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8"/>
  <p:tag name="KSO_WM_UNIT_INDEX" val="48"/>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9"/>
  <p:tag name="KSO_WM_UNIT_INDEX" val="49"/>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0"/>
  <p:tag name="KSO_WM_UNIT_INDEX" val="50"/>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1"/>
  <p:tag name="KSO_WM_UNIT_INDEX" val="5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2"/>
  <p:tag name="KSO_WM_UNIT_INDEX" val="5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3"/>
  <p:tag name="KSO_WM_UNIT_INDEX" val="53"/>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4"/>
  <p:tag name="KSO_WM_UNIT_INDEX" val="54"/>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5"/>
  <p:tag name="KSO_WM_UNIT_INDEX" val="55"/>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6"/>
  <p:tag name="KSO_WM_UNIT_INDEX" val="56"/>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7"/>
  <p:tag name="KSO_WM_UNIT_INDEX" val="57"/>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8"/>
  <p:tag name="KSO_WM_UNIT_INDEX" val="58"/>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9"/>
  <p:tag name="KSO_WM_UNIT_INDEX" val="59"/>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0"/>
  <p:tag name="KSO_WM_UNIT_INDEX" val="60"/>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1"/>
  <p:tag name="KSO_WM_UNIT_INDEX" val="6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2"/>
  <p:tag name="KSO_WM_UNIT_INDEX" val="62"/>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3"/>
  <p:tag name="KSO_WM_UNIT_INDEX" val="63"/>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4"/>
  <p:tag name="KSO_WM_UNIT_INDEX" val="64"/>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5"/>
  <p:tag name="KSO_WM_UNIT_INDEX" val="65"/>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6"/>
  <p:tag name="KSO_WM_UNIT_INDEX" val="66"/>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7"/>
  <p:tag name="KSO_WM_UNIT_INDEX" val="67"/>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8"/>
  <p:tag name="KSO_WM_UNIT_INDEX" val="68"/>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9"/>
  <p:tag name="KSO_WM_UNIT_INDEX" val="69"/>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0"/>
  <p:tag name="KSO_WM_UNIT_INDEX" val="70"/>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1"/>
  <p:tag name="KSO_WM_UNIT_INDEX" val="7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2"/>
  <p:tag name="KSO_WM_UNIT_INDEX" val="7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3"/>
  <p:tag name="KSO_WM_UNIT_INDEX" val="7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4"/>
  <p:tag name="KSO_WM_UNIT_INDEX" val="74"/>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5"/>
  <p:tag name="KSO_WM_UNIT_INDEX" val="75"/>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6"/>
  <p:tag name="KSO_WM_UNIT_INDEX" val="76"/>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7"/>
  <p:tag name="KSO_WM_UNIT_INDEX" val="77"/>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8"/>
  <p:tag name="KSO_WM_UNIT_INDEX" val="78"/>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9"/>
  <p:tag name="KSO_WM_UNIT_INDEX" val="79"/>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0"/>
  <p:tag name="KSO_WM_UNIT_INDEX" val="80"/>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1"/>
  <p:tag name="KSO_WM_UNIT_INDEX" val="81"/>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2"/>
  <p:tag name="KSO_WM_UNIT_INDEX" val="82"/>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3"/>
  <p:tag name="KSO_WM_UNIT_INDEX" val="83"/>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4"/>
  <p:tag name="KSO_WM_UNIT_INDEX" val="84"/>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5"/>
  <p:tag name="KSO_WM_UNIT_INDEX" val="85"/>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6"/>
  <p:tag name="KSO_WM_UNIT_INDEX" val="86"/>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2"/>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1"/>
  <p:tag name="KSO_WM_UNIT_INDEX" val="41"/>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2"/>
  <p:tag name="KSO_WM_UNIT_INDEX" val="42"/>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9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6"/>
  <p:tag name="KSO_WM_UNIT_INDEX" val="6"/>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7"/>
  <p:tag name="KSO_WM_UNIT_INDEX" val="7"/>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8"/>
  <p:tag name="KSO_WM_UNIT_INDEX" val="8"/>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9"/>
  <p:tag name="KSO_WM_UNIT_INDEX" val="9"/>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0"/>
  <p:tag name="KSO_WM_UNIT_INDEX" val="10"/>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1"/>
  <p:tag name="KSO_WM_UNIT_INDEX" val="11"/>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2"/>
  <p:tag name="KSO_WM_UNIT_INDEX" val="1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3"/>
  <p:tag name="KSO_WM_UNIT_INDEX" val="13"/>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4"/>
  <p:tag name="KSO_WM_UNIT_INDEX" val="14"/>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5"/>
  <p:tag name="KSO_WM_UNIT_INDEX" val="15"/>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6"/>
  <p:tag name="KSO_WM_UNIT_INDEX" val="16"/>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7"/>
  <p:tag name="KSO_WM_UNIT_INDEX" val="17"/>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8"/>
  <p:tag name="KSO_WM_UNIT_INDEX" val="18"/>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9"/>
  <p:tag name="KSO_WM_UNIT_INDEX" val="19"/>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0"/>
  <p:tag name="KSO_WM_UNIT_INDEX" val="20"/>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1"/>
  <p:tag name="KSO_WM_UNIT_INDEX" val="21"/>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2"/>
  <p:tag name="KSO_WM_UNIT_INDEX" val="22"/>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3"/>
  <p:tag name="KSO_WM_UNIT_INDEX" val="23"/>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4"/>
  <p:tag name="KSO_WM_UNIT_INDEX" val="24"/>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5"/>
  <p:tag name="KSO_WM_UNIT_INDEX" val="25"/>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6"/>
  <p:tag name="KSO_WM_UNIT_INDEX" val="26"/>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7"/>
  <p:tag name="KSO_WM_UNIT_INDEX" val="27"/>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8"/>
  <p:tag name="KSO_WM_UNIT_INDEX" val="28"/>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9"/>
  <p:tag name="KSO_WM_UNIT_INDEX" val="29"/>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0"/>
  <p:tag name="KSO_WM_UNIT_INDEX" val="30"/>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1"/>
  <p:tag name="KSO_WM_UNIT_INDEX" val="31"/>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2"/>
  <p:tag name="KSO_WM_UNIT_INDEX" val="32"/>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3"/>
  <p:tag name="KSO_WM_UNIT_INDEX" val="33"/>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4"/>
  <p:tag name="KSO_WM_UNIT_INDEX" val="34"/>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5"/>
  <p:tag name="KSO_WM_UNIT_INDEX" val="35"/>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6"/>
  <p:tag name="KSO_WM_UNIT_INDEX" val="36"/>
  <p:tag name="KSO_WM_UNIT_LAYERLEVEL" val="1"/>
  <p:tag name="KSO_WM_UNIT_TYPE" val="i"/>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7"/>
  <p:tag name="KSO_WM_UNIT_INDEX" val="37"/>
  <p:tag name="KSO_WM_UNIT_LAYERLEVEL" val="1"/>
  <p:tag name="KSO_WM_UNIT_TYPE" val="i"/>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8"/>
  <p:tag name="KSO_WM_UNIT_INDEX" val="38"/>
  <p:tag name="KSO_WM_UNIT_LAYERLEVEL" val="1"/>
  <p:tag name="KSO_WM_UNIT_TYPE" val="i"/>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9"/>
  <p:tag name="KSO_WM_UNIT_INDEX" val="39"/>
  <p:tag name="KSO_WM_UNIT_LAYERLEVEL" val="1"/>
  <p:tag name="KSO_WM_UNIT_TYPE" val="i"/>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0"/>
  <p:tag name="KSO_WM_UNIT_INDEX" val="40"/>
  <p:tag name="KSO_WM_UNIT_LAYERLEVEL" val="1"/>
  <p:tag name="KSO_WM_UNIT_TYPE" val="i"/>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1"/>
  <p:tag name="KSO_WM_UNIT_INDEX" val="41"/>
  <p:tag name="KSO_WM_UNIT_LAYERLEVEL" val="1"/>
  <p:tag name="KSO_WM_UNIT_TYPE" val="i"/>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7"/>
  <p:tag name="KSO_WM_UNIT_INDEX" val="27"/>
  <p:tag name="KSO_WM_UNIT_LAYERLEVEL" val="1"/>
  <p:tag name="KSO_WM_UNIT_TYPE" val="i"/>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2"/>
  <p:tag name="KSO_WM_UNIT_INDEX" val="42"/>
  <p:tag name="KSO_WM_UNIT_LAYERLEVEL" val="1"/>
  <p:tag name="KSO_WM_UNIT_TYPE" val="i"/>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1"/>
  <p:tag name="KSO_WM_UNIT_INDEX" val="41"/>
  <p:tag name="KSO_WM_UNIT_LAYERLEVEL" val="1"/>
  <p:tag name="KSO_WM_UNIT_TYPE" val="i"/>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5"/>
  <p:tag name="KSO_WM_UNIT_INDEX" val="25"/>
  <p:tag name="KSO_WM_UNIT_LAYERLEVEL" val="1"/>
  <p:tag name="KSO_WM_UNIT_TYPE" val="i"/>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4"/>
  <p:tag name="KSO_WM_UNIT_INDEX" val="34"/>
  <p:tag name="KSO_WM_UNIT_LAYERLEVEL" val="1"/>
  <p:tag name="KSO_WM_UNIT_TYPE" val="i"/>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3"/>
  <p:tag name="KSO_WM_UNIT_INDEX" val="33"/>
  <p:tag name="KSO_WM_UNIT_LAYERLEVEL" val="1"/>
  <p:tag name="KSO_WM_UNIT_TYPE" val="i"/>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6"/>
  <p:tag name="KSO_WM_UNIT_INDEX" val="26"/>
  <p:tag name="KSO_WM_UNIT_LAYERLEVEL" val="1"/>
  <p:tag name="KSO_WM_UNIT_TYPE" val="i"/>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9"/>
  <p:tag name="KSO_WM_UNIT_INDEX" val="29"/>
  <p:tag name="KSO_WM_UNIT_LAYERLEVEL" val="1"/>
  <p:tag name="KSO_WM_UNIT_TYPE" val="i"/>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1"/>
  <p:tag name="KSO_WM_UNIT_INDEX" val="31"/>
  <p:tag name="KSO_WM_UNIT_LAYERLEVEL" val="1"/>
  <p:tag name="KSO_WM_UNIT_TYPE" val="i"/>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9"/>
  <p:tag name="KSO_WM_UNIT_INDEX" val="39"/>
  <p:tag name="KSO_WM_UNIT_LAYERLEVEL" val="1"/>
  <p:tag name="KSO_WM_UNIT_TYPE" val="i"/>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2"/>
  <p:tag name="KSO_WM_UNIT_INDEX" val="32"/>
  <p:tag name="KSO_WM_UNIT_LAYERLEVEL" val="1"/>
  <p:tag name="KSO_WM_UNIT_TYPE" val="i"/>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5"/>
  <p:tag name="KSO_WM_UNIT_INDEX" val="35"/>
  <p:tag name="KSO_WM_UNIT_LAYERLEVEL" val="1"/>
  <p:tag name="KSO_WM_UNIT_TYPE" val="i"/>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7"/>
  <p:tag name="KSO_WM_UNIT_INDEX" val="37"/>
  <p:tag name="KSO_WM_UNIT_LAYERLEVEL" val="1"/>
  <p:tag name="KSO_WM_UNIT_TYPE" val="i"/>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4"/>
  <p:tag name="KSO_WM_UNIT_INDEX" val="24"/>
  <p:tag name="KSO_WM_UNIT_LAYERLEVEL" val="1"/>
  <p:tag name="KSO_WM_UNIT_TYPE" val="i"/>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3"/>
  <p:tag name="KSO_WM_UNIT_INDEX" val="23"/>
  <p:tag name="KSO_WM_UNIT_LAYERLEVEL" val="1"/>
  <p:tag name="KSO_WM_UNIT_TYPE" val="i"/>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8"/>
  <p:tag name="KSO_WM_UNIT_INDEX" val="38"/>
  <p:tag name="KSO_WM_UNIT_LAYERLEVEL" val="1"/>
  <p:tag name="KSO_WM_UNIT_TYPE" val="i"/>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0"/>
  <p:tag name="KSO_WM_UNIT_INDEX" val="40"/>
  <p:tag name="KSO_WM_UNIT_LAYERLEVEL" val="1"/>
  <p:tag name="KSO_WM_UNIT_TYPE" val="i"/>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0"/>
  <p:tag name="KSO_WM_UNIT_INDEX" val="30"/>
  <p:tag name="KSO_WM_UNIT_LAYERLEVEL" val="1"/>
  <p:tag name="KSO_WM_UNIT_TYPE" val="i"/>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6"/>
  <p:tag name="KSO_WM_UNIT_INDEX" val="36"/>
  <p:tag name="KSO_WM_UNIT_LAYERLEVEL" val="1"/>
  <p:tag name="KSO_WM_UNIT_TYPE" val="i"/>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8"/>
  <p:tag name="KSO_WM_UNIT_INDEX" val="28"/>
  <p:tag name="KSO_WM_UNIT_LAYERLEVEL" val="1"/>
  <p:tag name="KSO_WM_UNIT_TYPE" val="i"/>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1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3"/>
  <p:tag name="KSO_WM_UNIT_INDEX" val="13"/>
  <p:tag name="KSO_WM_UNIT_LAYERLEVEL" val="1"/>
  <p:tag name="KSO_WM_UNIT_TYPE" val="i"/>
</p:tagLst>
</file>

<file path=ppt/tags/tag1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4"/>
  <p:tag name="KSO_WM_UNIT_INDEX" val="14"/>
  <p:tag name="KSO_WM_UNIT_LAYERLEVEL" val="1"/>
  <p:tag name="KSO_WM_UNIT_TYPE" val="i"/>
</p:tagLst>
</file>

<file path=ppt/tags/tag1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5"/>
  <p:tag name="KSO_WM_UNIT_INDEX" val="15"/>
  <p:tag name="KSO_WM_UNIT_LAYERLEVEL" val="1"/>
  <p:tag name="KSO_WM_UNIT_TYPE" val="i"/>
</p:tagLst>
</file>

<file path=ppt/tags/tag2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6"/>
  <p:tag name="KSO_WM_UNIT_INDEX" val="16"/>
  <p:tag name="KSO_WM_UNIT_LAYERLEVEL" val="1"/>
  <p:tag name="KSO_WM_UNIT_TYPE" val="i"/>
</p:tagLst>
</file>

<file path=ppt/tags/tag2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7"/>
  <p:tag name="KSO_WM_UNIT_INDEX" val="17"/>
  <p:tag name="KSO_WM_UNIT_LAYERLEVEL" val="1"/>
  <p:tag name="KSO_WM_UNIT_TYPE" val="i"/>
</p:tagLst>
</file>

<file path=ppt/tags/tag2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8"/>
  <p:tag name="KSO_WM_UNIT_INDEX" val="18"/>
  <p:tag name="KSO_WM_UNIT_LAYERLEVEL" val="1"/>
  <p:tag name="KSO_WM_UNIT_TYPE" val="i"/>
</p:tagLst>
</file>

<file path=ppt/tags/tag2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9"/>
  <p:tag name="KSO_WM_UNIT_INDEX" val="19"/>
  <p:tag name="KSO_WM_UNIT_LAYERLEVEL" val="1"/>
  <p:tag name="KSO_WM_UNIT_TYPE" val="i"/>
</p:tagLst>
</file>

<file path=ppt/tags/tag2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0"/>
  <p:tag name="KSO_WM_UNIT_INDEX" val="20"/>
  <p:tag name="KSO_WM_UNIT_LAYERLEVEL" val="1"/>
  <p:tag name="KSO_WM_UNIT_TYPE" val="i"/>
</p:tagLst>
</file>

<file path=ppt/tags/tag2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1"/>
  <p:tag name="KSO_WM_UNIT_INDEX" val="21"/>
  <p:tag name="KSO_WM_UNIT_LAYERLEVEL" val="1"/>
  <p:tag name="KSO_WM_UNIT_TYPE" val="i"/>
</p:tagLst>
</file>

<file path=ppt/tags/tag2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2"/>
  <p:tag name="KSO_WM_UNIT_INDEX" val="22"/>
  <p:tag name="KSO_WM_UNIT_LAYERLEVEL" val="1"/>
  <p:tag name="KSO_WM_UNIT_TYPE" val="i"/>
</p:tagLst>
</file>

<file path=ppt/tags/tag2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3"/>
  <p:tag name="KSO_WM_UNIT_INDEX" val="23"/>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4"/>
  <p:tag name="KSO_WM_UNIT_INDEX" val="24"/>
  <p:tag name="KSO_WM_UNIT_LAYERLEVEL" val="1"/>
  <p:tag name="KSO_WM_UNIT_TYPE" val="i"/>
</p:tagLst>
</file>

<file path=ppt/tags/tag2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5"/>
  <p:tag name="KSO_WM_UNIT_INDEX" val="25"/>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6"/>
  <p:tag name="KSO_WM_UNIT_INDEX" val="26"/>
  <p:tag name="KSO_WM_UNIT_LAYERLEVEL" val="1"/>
  <p:tag name="KSO_WM_UNIT_TYPE" val="i"/>
</p:tagLst>
</file>

<file path=ppt/tags/tag2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7"/>
  <p:tag name="KSO_WM_UNIT_INDEX" val="27"/>
  <p:tag name="KSO_WM_UNIT_LAYERLEVEL" val="1"/>
  <p:tag name="KSO_WM_UNIT_TYPE" val="i"/>
</p:tagLst>
</file>

<file path=ppt/tags/tag2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8"/>
  <p:tag name="KSO_WM_UNIT_INDEX" val="28"/>
  <p:tag name="KSO_WM_UNIT_LAYERLEVEL" val="1"/>
  <p:tag name="KSO_WM_UNIT_TYPE" val="i"/>
</p:tagLst>
</file>

<file path=ppt/tags/tag2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9"/>
  <p:tag name="KSO_WM_UNIT_INDEX" val="29"/>
  <p:tag name="KSO_WM_UNIT_LAYERLEVEL" val="1"/>
  <p:tag name="KSO_WM_UNIT_TYPE" val="i"/>
</p:tagLst>
</file>

<file path=ppt/tags/tag2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0"/>
  <p:tag name="KSO_WM_UNIT_INDEX" val="30"/>
  <p:tag name="KSO_WM_UNIT_LAYERLEVEL" val="1"/>
  <p:tag name="KSO_WM_UNIT_TYPE" val="i"/>
</p:tagLst>
</file>

<file path=ppt/tags/tag2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1"/>
  <p:tag name="KSO_WM_UNIT_INDEX" val="31"/>
  <p:tag name="KSO_WM_UNIT_LAYERLEVEL" val="1"/>
  <p:tag name="KSO_WM_UNIT_TYPE" val="i"/>
</p:tagLst>
</file>

<file path=ppt/tags/tag2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2"/>
  <p:tag name="KSO_WM_UNIT_INDEX" val="32"/>
  <p:tag name="KSO_WM_UNIT_LAYERLEVEL" val="1"/>
  <p:tag name="KSO_WM_UNIT_TYPE" val="i"/>
</p:tagLst>
</file>

<file path=ppt/tags/tag2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3"/>
  <p:tag name="KSO_WM_UNIT_INDEX" val="33"/>
  <p:tag name="KSO_WM_UNIT_LAYERLEVEL" val="1"/>
  <p:tag name="KSO_WM_UNIT_TYPE" val="i"/>
</p:tagLst>
</file>

<file path=ppt/tags/tag2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4"/>
  <p:tag name="KSO_WM_UNIT_INDEX" val="34"/>
  <p:tag name="KSO_WM_UNIT_LAYERLEVEL" val="1"/>
  <p:tag name="KSO_WM_UNIT_TYPE" val="i"/>
</p:tagLst>
</file>

<file path=ppt/tags/tag2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5"/>
  <p:tag name="KSO_WM_UNIT_INDEX" val="35"/>
  <p:tag name="KSO_WM_UNIT_LAYERLEVEL" val="1"/>
  <p:tag name="KSO_WM_UNIT_TYPE" val="i"/>
</p:tagLst>
</file>

<file path=ppt/tags/tag2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6"/>
  <p:tag name="KSO_WM_UNIT_INDEX" val="36"/>
  <p:tag name="KSO_WM_UNIT_LAYERLEVEL" val="1"/>
  <p:tag name="KSO_WM_UNIT_TYPE" val="i"/>
</p:tagLst>
</file>

<file path=ppt/tags/tag2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7"/>
  <p:tag name="KSO_WM_UNIT_INDEX" val="37"/>
  <p:tag name="KSO_WM_UNIT_LAYERLEVEL" val="1"/>
  <p:tag name="KSO_WM_UNIT_TYPE" val="i"/>
</p:tagLst>
</file>

<file path=ppt/tags/tag2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8"/>
  <p:tag name="KSO_WM_UNIT_INDEX" val="38"/>
  <p:tag name="KSO_WM_UNIT_LAYERLEVEL" val="1"/>
  <p:tag name="KSO_WM_UNIT_TYPE" val="i"/>
</p:tagLst>
</file>

<file path=ppt/tags/tag2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9"/>
  <p:tag name="KSO_WM_UNIT_INDEX" val="39"/>
  <p:tag name="KSO_WM_UNIT_LAYERLEVEL" val="1"/>
  <p:tag name="KSO_WM_UNIT_TYPE" val="i"/>
</p:tagLst>
</file>

<file path=ppt/tags/tag2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0"/>
  <p:tag name="KSO_WM_UNIT_INDEX" val="40"/>
  <p:tag name="KSO_WM_UNIT_LAYERLEVEL" val="1"/>
  <p:tag name="KSO_WM_UNIT_TYPE" val="i"/>
</p:tagLst>
</file>

<file path=ppt/tags/tag2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1"/>
  <p:tag name="KSO_WM_UNIT_INDEX" val="41"/>
  <p:tag name="KSO_WM_UNIT_LAYERLEVEL" val="1"/>
  <p:tag name="KSO_WM_UNIT_TYPE" val="i"/>
</p:tagLst>
</file>

<file path=ppt/tags/tag2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2"/>
  <p:tag name="KSO_WM_UNIT_INDEX" val="42"/>
  <p:tag name="KSO_WM_UNIT_LAYERLEVEL" val="1"/>
  <p:tag name="KSO_WM_UNIT_TYPE" val="i"/>
</p:tagLst>
</file>

<file path=ppt/tags/tag2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3"/>
  <p:tag name="KSO_WM_UNIT_INDEX" val="43"/>
  <p:tag name="KSO_WM_UNIT_LAYERLEVEL" val="1"/>
  <p:tag name="KSO_WM_UNIT_TYPE" val="i"/>
</p:tagLst>
</file>

<file path=ppt/tags/tag2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4"/>
  <p:tag name="KSO_WM_UNIT_INDEX" val="44"/>
  <p:tag name="KSO_WM_UNIT_LAYERLEVEL" val="1"/>
  <p:tag name="KSO_WM_UNIT_TYPE" val="i"/>
</p:tagLst>
</file>

<file path=ppt/tags/tag2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5"/>
  <p:tag name="KSO_WM_UNIT_INDEX" val="45"/>
  <p:tag name="KSO_WM_UNIT_LAYERLEVEL" val="1"/>
  <p:tag name="KSO_WM_UNIT_TYPE" val="i"/>
</p:tagLst>
</file>

<file path=ppt/tags/tag2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6"/>
  <p:tag name="KSO_WM_UNIT_INDEX" val="46"/>
  <p:tag name="KSO_WM_UNIT_LAYERLEVEL" val="1"/>
  <p:tag name="KSO_WM_UNIT_TYPE" val="i"/>
</p:tagLst>
</file>

<file path=ppt/tags/tag2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7"/>
  <p:tag name="KSO_WM_UNIT_INDEX" val="47"/>
  <p:tag name="KSO_WM_UNIT_LAYERLEVEL" val="1"/>
  <p:tag name="KSO_WM_UNIT_TYPE" val="i"/>
</p:tagLst>
</file>

<file path=ppt/tags/tag2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8"/>
  <p:tag name="KSO_WM_UNIT_INDEX" val="48"/>
  <p:tag name="KSO_WM_UNIT_LAYERLEVEL" val="1"/>
  <p:tag name="KSO_WM_UNIT_TYPE" val="i"/>
</p:tagLst>
</file>

<file path=ppt/tags/tag2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9"/>
  <p:tag name="KSO_WM_UNIT_INDEX" val="49"/>
  <p:tag name="KSO_WM_UNIT_LAYERLEVEL" val="1"/>
  <p:tag name="KSO_WM_UNIT_TYPE" val="i"/>
</p:tagLst>
</file>

<file path=ppt/tags/tag2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0"/>
  <p:tag name="KSO_WM_UNIT_INDEX" val="50"/>
  <p:tag name="KSO_WM_UNIT_LAYERLEVEL" val="1"/>
  <p:tag name="KSO_WM_UNIT_TYPE" val="i"/>
</p:tagLst>
</file>

<file path=ppt/tags/tag2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1"/>
  <p:tag name="KSO_WM_UNIT_INDEX" val="51"/>
  <p:tag name="KSO_WM_UNIT_LAYERLEVEL" val="1"/>
  <p:tag name="KSO_WM_UNIT_TYPE" val="i"/>
</p:tagLst>
</file>

<file path=ppt/tags/tag2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2"/>
  <p:tag name="KSO_WM_UNIT_INDEX" val="52"/>
  <p:tag name="KSO_WM_UNIT_LAYERLEVEL" val="1"/>
  <p:tag name="KSO_WM_UNIT_TYPE" val="i"/>
</p:tagLst>
</file>

<file path=ppt/tags/tag2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3"/>
  <p:tag name="KSO_WM_UNIT_INDEX" val="53"/>
  <p:tag name="KSO_WM_UNIT_LAYERLEVEL" val="1"/>
  <p:tag name="KSO_WM_UNIT_TYPE" val="i"/>
</p:tagLst>
</file>

<file path=ppt/tags/tag2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4"/>
  <p:tag name="KSO_WM_UNIT_INDEX" val="54"/>
  <p:tag name="KSO_WM_UNIT_LAYERLEVEL" val="1"/>
  <p:tag name="KSO_WM_UNIT_TYPE" val="i"/>
</p:tagLst>
</file>

<file path=ppt/tags/tag2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5"/>
  <p:tag name="KSO_WM_UNIT_INDEX" val="55"/>
  <p:tag name="KSO_WM_UNIT_LAYERLEVEL" val="1"/>
  <p:tag name="KSO_WM_UNIT_TYPE" val="i"/>
</p:tagLst>
</file>

<file path=ppt/tags/tag2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6"/>
  <p:tag name="KSO_WM_UNIT_INDEX" val="56"/>
  <p:tag name="KSO_WM_UNIT_LAYERLEVEL" val="1"/>
  <p:tag name="KSO_WM_UNIT_TYPE" val="i"/>
</p:tagLst>
</file>

<file path=ppt/tags/tag2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7"/>
  <p:tag name="KSO_WM_UNIT_INDEX" val="57"/>
  <p:tag name="KSO_WM_UNIT_LAYERLEVEL" val="1"/>
  <p:tag name="KSO_WM_UNIT_TYPE" val="i"/>
</p:tagLst>
</file>

<file path=ppt/tags/tag2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8"/>
  <p:tag name="KSO_WM_UNIT_INDEX" val="58"/>
  <p:tag name="KSO_WM_UNIT_LAYERLEVEL" val="1"/>
  <p:tag name="KSO_WM_UNIT_TYPE" val="i"/>
</p:tagLst>
</file>

<file path=ppt/tags/tag2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9"/>
  <p:tag name="KSO_WM_UNIT_INDEX" val="59"/>
  <p:tag name="KSO_WM_UNIT_LAYERLEVEL" val="1"/>
  <p:tag name="KSO_WM_UNIT_TYPE" val="i"/>
</p:tagLst>
</file>

<file path=ppt/tags/tag2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0"/>
  <p:tag name="KSO_WM_UNIT_INDEX" val="60"/>
  <p:tag name="KSO_WM_UNIT_LAYERLEVEL" val="1"/>
  <p:tag name="KSO_WM_UNIT_TYPE" val="i"/>
</p:tagLst>
</file>

<file path=ppt/tags/tag2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1"/>
  <p:tag name="KSO_WM_UNIT_INDEX" val="61"/>
  <p:tag name="KSO_WM_UNIT_LAYERLEVEL" val="1"/>
  <p:tag name="KSO_WM_UNIT_TYPE" val="i"/>
</p:tagLst>
</file>

<file path=ppt/tags/tag2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2"/>
  <p:tag name="KSO_WM_UNIT_INDEX" val="62"/>
  <p:tag name="KSO_WM_UNIT_LAYERLEVEL" val="1"/>
  <p:tag name="KSO_WM_UNIT_TYPE" val="i"/>
</p:tagLst>
</file>

<file path=ppt/tags/tag2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3"/>
  <p:tag name="KSO_WM_UNIT_INDEX" val="63"/>
  <p:tag name="KSO_WM_UNIT_LAYERLEVEL" val="1"/>
  <p:tag name="KSO_WM_UNIT_TYPE" val="i"/>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4"/>
  <p:tag name="KSO_WM_UNIT_INDEX" val="64"/>
  <p:tag name="KSO_WM_UNIT_LAYERLEVEL" val="1"/>
  <p:tag name="KSO_WM_UNIT_TYPE" val="i"/>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5"/>
  <p:tag name="KSO_WM_UNIT_INDEX" val="65"/>
  <p:tag name="KSO_WM_UNIT_LAYERLEVEL" val="1"/>
  <p:tag name="KSO_WM_UNIT_TYPE" val="i"/>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6"/>
  <p:tag name="KSO_WM_UNIT_INDEX" val="66"/>
  <p:tag name="KSO_WM_UNIT_LAYERLEVEL" val="1"/>
  <p:tag name="KSO_WM_UNIT_TYPE" val="i"/>
</p:tagLst>
</file>

<file path=ppt/tags/tag2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7"/>
  <p:tag name="KSO_WM_UNIT_INDEX" val="67"/>
  <p:tag name="KSO_WM_UNIT_LAYERLEVEL" val="1"/>
  <p:tag name="KSO_WM_UNIT_TYPE" val="i"/>
</p:tagLst>
</file>

<file path=ppt/tags/tag2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8"/>
  <p:tag name="KSO_WM_UNIT_INDEX" val="68"/>
  <p:tag name="KSO_WM_UNIT_LAYERLEVEL" val="1"/>
  <p:tag name="KSO_WM_UNIT_TYPE" val="i"/>
</p:tagLst>
</file>

<file path=ppt/tags/tag2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9"/>
  <p:tag name="KSO_WM_UNIT_INDEX" val="69"/>
  <p:tag name="KSO_WM_UNIT_LAYERLEVEL" val="1"/>
  <p:tag name="KSO_WM_UNIT_TYPE" val="i"/>
</p:tagLst>
</file>

<file path=ppt/tags/tag2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0"/>
  <p:tag name="KSO_WM_UNIT_INDEX" val="70"/>
  <p:tag name="KSO_WM_UNIT_LAYERLEVEL" val="1"/>
  <p:tag name="KSO_WM_UNIT_TYPE" val="i"/>
</p:tagLst>
</file>

<file path=ppt/tags/tag2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1"/>
  <p:tag name="KSO_WM_UNIT_INDEX" val="71"/>
  <p:tag name="KSO_WM_UNIT_LAYERLEVEL" val="1"/>
  <p:tag name="KSO_WM_UNIT_TYPE" val="i"/>
</p:tagLst>
</file>

<file path=ppt/tags/tag2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2"/>
  <p:tag name="KSO_WM_UNIT_INDEX" val="72"/>
  <p:tag name="KSO_WM_UNIT_LAYERLEVEL" val="1"/>
  <p:tag name="KSO_WM_UNIT_TYPE" val="i"/>
</p:tagLst>
</file>

<file path=ppt/tags/tag2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3"/>
  <p:tag name="KSO_WM_UNIT_INDEX" val="73"/>
  <p:tag name="KSO_WM_UNIT_LAYERLEVEL" val="1"/>
  <p:tag name="KSO_WM_UNIT_TYPE" val="i"/>
</p:tagLst>
</file>

<file path=ppt/tags/tag2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4"/>
  <p:tag name="KSO_WM_UNIT_INDEX" val="74"/>
  <p:tag name="KSO_WM_UNIT_LAYERLEVEL" val="1"/>
  <p:tag name="KSO_WM_UNIT_TYPE" val="i"/>
</p:tagLst>
</file>

<file path=ppt/tags/tag2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5"/>
  <p:tag name="KSO_WM_UNIT_INDEX" val="75"/>
  <p:tag name="KSO_WM_UNIT_LAYERLEVEL" val="1"/>
  <p:tag name="KSO_WM_UNIT_TYPE" val="i"/>
</p:tagLst>
</file>

<file path=ppt/tags/tag2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6"/>
  <p:tag name="KSO_WM_UNIT_INDEX" val="76"/>
  <p:tag name="KSO_WM_UNIT_LAYERLEVEL" val="1"/>
  <p:tag name="KSO_WM_UNIT_TYPE" val="i"/>
</p:tagLst>
</file>

<file path=ppt/tags/tag2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7"/>
  <p:tag name="KSO_WM_UNIT_INDEX" val="77"/>
  <p:tag name="KSO_WM_UNIT_LAYERLEVEL" val="1"/>
  <p:tag name="KSO_WM_UNIT_TYPE" val="i"/>
</p:tagLst>
</file>

<file path=ppt/tags/tag2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8"/>
  <p:tag name="KSO_WM_UNIT_INDEX" val="78"/>
  <p:tag name="KSO_WM_UNIT_LAYERLEVEL" val="1"/>
  <p:tag name="KSO_WM_UNIT_TYPE" val="i"/>
</p:tagLst>
</file>

<file path=ppt/tags/tag2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9"/>
  <p:tag name="KSO_WM_UNIT_INDEX" val="79"/>
  <p:tag name="KSO_WM_UNIT_LAYERLEVEL" val="1"/>
  <p:tag name="KSO_WM_UNIT_TYPE" val="i"/>
</p:tagLst>
</file>

<file path=ppt/tags/tag2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0"/>
  <p:tag name="KSO_WM_UNIT_INDEX" val="80"/>
  <p:tag name="KSO_WM_UNIT_LAYERLEVEL" val="1"/>
  <p:tag name="KSO_WM_UNIT_TYPE" val="i"/>
</p:tagLst>
</file>

<file path=ppt/tags/tag2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1"/>
  <p:tag name="KSO_WM_UNIT_INDEX" val="81"/>
  <p:tag name="KSO_WM_UNIT_LAYERLEVEL" val="1"/>
  <p:tag name="KSO_WM_UNIT_TYPE" val="i"/>
</p:tagLst>
</file>

<file path=ppt/tags/tag2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2"/>
  <p:tag name="KSO_WM_UNIT_INDEX" val="82"/>
  <p:tag name="KSO_WM_UNIT_LAYERLEVEL" val="1"/>
  <p:tag name="KSO_WM_UNIT_TYPE" val="i"/>
</p:tagLst>
</file>

<file path=ppt/tags/tag2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3"/>
  <p:tag name="KSO_WM_UNIT_INDEX" val="83"/>
  <p:tag name="KSO_WM_UNIT_LAYERLEVEL" val="1"/>
  <p:tag name="KSO_WM_UNIT_TYPE" val="i"/>
</p:tagLst>
</file>

<file path=ppt/tags/tag2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4"/>
  <p:tag name="KSO_WM_UNIT_INDEX" val="84"/>
  <p:tag name="KSO_WM_UNIT_LAYERLEVEL" val="1"/>
  <p:tag name="KSO_WM_UNIT_TYPE" val="i"/>
</p:tagLst>
</file>

<file path=ppt/tags/tag2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5"/>
  <p:tag name="KSO_WM_UNIT_INDEX" val="85"/>
  <p:tag name="KSO_WM_UNIT_LAYERLEVEL" val="1"/>
  <p:tag name="KSO_WM_UNIT_TYPE" val="i"/>
</p:tagLst>
</file>

<file path=ppt/tags/tag2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6"/>
  <p:tag name="KSO_WM_UNIT_INDEX" val="86"/>
  <p:tag name="KSO_WM_UNIT_LAYERLEVEL" val="1"/>
  <p:tag name="KSO_WM_UNIT_TYPE" val="i"/>
</p:tagLst>
</file>

<file path=ppt/tags/tag2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7"/>
  <p:tag name="KSO_WM_UNIT_INDEX" val="87"/>
  <p:tag name="KSO_WM_UNIT_LAYERLEVEL" val="1"/>
  <p:tag name="KSO_WM_UNIT_TYPE" val="i"/>
</p:tagLst>
</file>

<file path=ppt/tags/tag27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73.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编辑文本"/>
  <p:tag name="KSO_WM_UNIT_TYPE" val="e"/>
  <p:tag name="KSO_WM_UNIT_VALUE" val="10"/>
</p:tagLst>
</file>

<file path=ppt/tags/tag2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1"/>
  <p:tag name="KSO_WM_UNIT_INDEX" val="41"/>
  <p:tag name="KSO_WM_UNIT_LAYERLEVEL" val="1"/>
  <p:tag name="KSO_WM_UNIT_TYPE" val="i"/>
</p:tagLst>
</file>

<file path=ppt/tags/tag2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2"/>
  <p:tag name="KSO_WM_UNIT_INDEX" val="42"/>
  <p:tag name="KSO_WM_UNIT_LAYERLEVEL" val="1"/>
  <p:tag name="KSO_WM_UNIT_TYPE" val="i"/>
</p:tagLst>
</file>

<file path=ppt/tags/tag2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2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2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2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2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2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5"/>
  <p:tag name="KSO_WM_UNIT_INDEX" val="5"/>
  <p:tag name="KSO_WM_UNIT_LAYERLEVEL" val="1"/>
  <p:tag name="KSO_WM_UNIT_TYPE" val="i"/>
</p:tagLst>
</file>

<file path=ppt/tags/tag2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6"/>
  <p:tag name="KSO_WM_UNIT_INDEX" val="6"/>
  <p:tag name="KSO_WM_UNIT_LAYERLEVEL" val="1"/>
  <p:tag name="KSO_WM_UNIT_TYPE" val="i"/>
</p:tagLst>
</file>

<file path=ppt/tags/tag2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7"/>
  <p:tag name="KSO_WM_UNIT_INDEX" val="7"/>
  <p:tag name="KSO_WM_UNIT_LAYERLEVEL" val="1"/>
  <p:tag name="KSO_WM_UNIT_TYPE" val="i"/>
</p:tagLst>
</file>

<file path=ppt/tags/tag2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8"/>
  <p:tag name="KSO_WM_UNIT_INDEX" val="8"/>
  <p:tag name="KSO_WM_UNIT_LAYERLEVEL" val="1"/>
  <p:tag name="KSO_WM_UNIT_TYPE" val="i"/>
</p:tagLst>
</file>

<file path=ppt/tags/tag2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9"/>
  <p:tag name="KSO_WM_UNIT_INDEX" val="9"/>
  <p:tag name="KSO_WM_UNIT_LAYERLEVEL" val="1"/>
  <p:tag name="KSO_WM_UNIT_TYPE" val="i"/>
</p:tagLst>
</file>

<file path=ppt/tags/tag2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0"/>
  <p:tag name="KSO_WM_UNIT_INDEX" val="10"/>
  <p:tag name="KSO_WM_UNIT_LAYERLEVEL" val="1"/>
  <p:tag name="KSO_WM_UNIT_TYPE" val="i"/>
</p:tagLst>
</file>

<file path=ppt/tags/tag2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1"/>
  <p:tag name="KSO_WM_UNIT_INDEX" val="11"/>
  <p:tag name="KSO_WM_UNIT_LAYERLEVEL" val="1"/>
  <p:tag name="KSO_WM_UNIT_TYPE" val="i"/>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2"/>
  <p:tag name="KSO_WM_UNIT_INDEX" val="12"/>
  <p:tag name="KSO_WM_UNIT_LAYERLEVEL" val="1"/>
  <p:tag name="KSO_WM_UNIT_TYPE" val="i"/>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3"/>
  <p:tag name="KSO_WM_UNIT_INDEX" val="13"/>
  <p:tag name="KSO_WM_UNIT_LAYERLEVEL" val="1"/>
  <p:tag name="KSO_WM_UNIT_TYPE" val="i"/>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4"/>
  <p:tag name="KSO_WM_UNIT_INDEX" val="14"/>
  <p:tag name="KSO_WM_UNIT_LAYERLEVEL" val="1"/>
  <p:tag name="KSO_WM_UNIT_TYPE" val="i"/>
</p:tagLst>
</file>

<file path=ppt/tags/tag2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5"/>
  <p:tag name="KSO_WM_UNIT_INDEX" val="15"/>
  <p:tag name="KSO_WM_UNIT_LAYERLEVEL" val="1"/>
  <p:tag name="KSO_WM_UNIT_TYPE" val="i"/>
</p:tagLst>
</file>

<file path=ppt/tags/tag2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6"/>
  <p:tag name="KSO_WM_UNIT_INDEX" val="16"/>
  <p:tag name="KSO_WM_UNIT_LAYERLEVEL" val="1"/>
  <p:tag name="KSO_WM_UNIT_TYPE" val="i"/>
</p:tagLst>
</file>

<file path=ppt/tags/tag2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7"/>
  <p:tag name="KSO_WM_UNIT_INDEX" val="17"/>
  <p:tag name="KSO_WM_UNIT_LAYERLEVEL" val="1"/>
  <p:tag name="KSO_WM_UNIT_TYPE" val="i"/>
</p:tagLst>
</file>

<file path=ppt/tags/tag2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8"/>
  <p:tag name="KSO_WM_UNIT_INDEX" val="18"/>
  <p:tag name="KSO_WM_UNIT_LAYERLEVEL" val="1"/>
  <p:tag name="KSO_WM_UNIT_TYPE" val="i"/>
</p:tagLst>
</file>

<file path=ppt/tags/tag2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9"/>
  <p:tag name="KSO_WM_UNIT_INDEX" val="19"/>
  <p:tag name="KSO_WM_UNIT_LAYERLEVEL" val="1"/>
  <p:tag name="KSO_WM_UNIT_TYPE" val="i"/>
</p:tagLst>
</file>

<file path=ppt/tags/tag2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0"/>
  <p:tag name="KSO_WM_UNIT_INDEX" val="20"/>
  <p:tag name="KSO_WM_UNIT_LAYERLEVEL" val="1"/>
  <p:tag name="KSO_WM_UNIT_TYPE" val="i"/>
</p:tagLst>
</file>

<file path=ppt/tags/tag3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1"/>
  <p:tag name="KSO_WM_UNIT_INDEX" val="21"/>
  <p:tag name="KSO_WM_UNIT_LAYERLEVEL" val="1"/>
  <p:tag name="KSO_WM_UNIT_TYPE" val="i"/>
</p:tagLst>
</file>

<file path=ppt/tags/tag3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2"/>
  <p:tag name="KSO_WM_UNIT_INDEX" val="22"/>
  <p:tag name="KSO_WM_UNIT_LAYERLEVEL" val="1"/>
  <p:tag name="KSO_WM_UNIT_TYPE" val="i"/>
</p:tagLst>
</file>

<file path=ppt/tags/tag3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3"/>
  <p:tag name="KSO_WM_UNIT_INDEX" val="23"/>
  <p:tag name="KSO_WM_UNIT_LAYERLEVEL" val="1"/>
  <p:tag name="KSO_WM_UNIT_TYPE" val="i"/>
</p:tagLst>
</file>

<file path=ppt/tags/tag3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4"/>
  <p:tag name="KSO_WM_UNIT_INDEX" val="24"/>
  <p:tag name="KSO_WM_UNIT_LAYERLEVEL" val="1"/>
  <p:tag name="KSO_WM_UNIT_TYPE" val="i"/>
</p:tagLst>
</file>

<file path=ppt/tags/tag3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5"/>
  <p:tag name="KSO_WM_UNIT_INDEX" val="25"/>
  <p:tag name="KSO_WM_UNIT_LAYERLEVEL" val="1"/>
  <p:tag name="KSO_WM_UNIT_TYPE" val="i"/>
</p:tagLst>
</file>

<file path=ppt/tags/tag3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6"/>
  <p:tag name="KSO_WM_UNIT_INDEX" val="26"/>
  <p:tag name="KSO_WM_UNIT_LAYERLEVEL" val="1"/>
  <p:tag name="KSO_WM_UNIT_TYPE" val="i"/>
</p:tagLst>
</file>

<file path=ppt/tags/tag3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7"/>
  <p:tag name="KSO_WM_UNIT_INDEX" val="27"/>
  <p:tag name="KSO_WM_UNIT_LAYERLEVEL" val="1"/>
  <p:tag name="KSO_WM_UNIT_TYPE" val="i"/>
</p:tagLst>
</file>

<file path=ppt/tags/tag3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8"/>
  <p:tag name="KSO_WM_UNIT_INDEX" val="28"/>
  <p:tag name="KSO_WM_UNIT_LAYERLEVEL" val="1"/>
  <p:tag name="KSO_WM_UNIT_TYPE" val="i"/>
</p:tagLst>
</file>

<file path=ppt/tags/tag3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9"/>
  <p:tag name="KSO_WM_UNIT_INDEX" val="29"/>
  <p:tag name="KSO_WM_UNIT_LAYERLEVEL" val="1"/>
  <p:tag name="KSO_WM_UNIT_TYPE" val="i"/>
</p:tagLst>
</file>

<file path=ppt/tags/tag3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0"/>
  <p:tag name="KSO_WM_UNIT_INDEX" val="30"/>
  <p:tag name="KSO_WM_UNIT_LAYERLEVEL" val="1"/>
  <p:tag name="KSO_WM_UNIT_TYPE" val="i"/>
</p:tagLst>
</file>

<file path=ppt/tags/tag3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1"/>
  <p:tag name="KSO_WM_UNIT_INDEX" val="31"/>
  <p:tag name="KSO_WM_UNIT_LAYERLEVEL" val="1"/>
  <p:tag name="KSO_WM_UNIT_TYPE" val="i"/>
</p:tagLst>
</file>

<file path=ppt/tags/tag3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2"/>
  <p:tag name="KSO_WM_UNIT_INDEX" val="32"/>
  <p:tag name="KSO_WM_UNIT_LAYERLEVEL" val="1"/>
  <p:tag name="KSO_WM_UNIT_TYPE" val="i"/>
</p:tagLst>
</file>

<file path=ppt/tags/tag3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3"/>
  <p:tag name="KSO_WM_UNIT_INDEX" val="33"/>
  <p:tag name="KSO_WM_UNIT_LAYERLEVEL" val="1"/>
  <p:tag name="KSO_WM_UNIT_TYPE" val="i"/>
</p:tagLst>
</file>

<file path=ppt/tags/tag3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4"/>
  <p:tag name="KSO_WM_UNIT_INDEX" val="34"/>
  <p:tag name="KSO_WM_UNIT_LAYERLEVEL" val="1"/>
  <p:tag name="KSO_WM_UNIT_TYPE" val="i"/>
</p:tagLst>
</file>

<file path=ppt/tags/tag3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5"/>
  <p:tag name="KSO_WM_UNIT_INDEX" val="35"/>
  <p:tag name="KSO_WM_UNIT_LAYERLEVEL" val="1"/>
  <p:tag name="KSO_WM_UNIT_TYPE" val="i"/>
</p:tagLst>
</file>

<file path=ppt/tags/tag3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6"/>
  <p:tag name="KSO_WM_UNIT_INDEX" val="36"/>
  <p:tag name="KSO_WM_UNIT_LAYERLEVEL" val="1"/>
  <p:tag name="KSO_WM_UNIT_TYPE" val="i"/>
</p:tagLst>
</file>

<file path=ppt/tags/tag3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7"/>
  <p:tag name="KSO_WM_UNIT_INDEX" val="37"/>
  <p:tag name="KSO_WM_UNIT_LAYERLEVEL" val="1"/>
  <p:tag name="KSO_WM_UNIT_TYPE" val="i"/>
</p:tagLst>
</file>

<file path=ppt/tags/tag3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8"/>
  <p:tag name="KSO_WM_UNIT_INDEX" val="38"/>
  <p:tag name="KSO_WM_UNIT_LAYERLEVEL" val="1"/>
  <p:tag name="KSO_WM_UNIT_TYPE" val="i"/>
</p:tagLst>
</file>

<file path=ppt/tags/tag3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9"/>
  <p:tag name="KSO_WM_UNIT_INDEX" val="39"/>
  <p:tag name="KSO_WM_UNIT_LAYERLEVEL" val="1"/>
  <p:tag name="KSO_WM_UNIT_TYPE" val="i"/>
</p:tagLst>
</file>

<file path=ppt/tags/tag3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0"/>
  <p:tag name="KSO_WM_UNIT_INDEX" val="40"/>
  <p:tag name="KSO_WM_UNIT_LAYERLEVEL" val="1"/>
  <p:tag name="KSO_WM_UNIT_TYPE" val="i"/>
</p:tagLst>
</file>

<file path=ppt/tags/tag3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1"/>
  <p:tag name="KSO_WM_UNIT_INDEX" val="41"/>
  <p:tag name="KSO_WM_UNIT_LAYERLEVEL" val="1"/>
  <p:tag name="KSO_WM_UNIT_TYPE" val="i"/>
</p:tagLst>
</file>

<file path=ppt/tags/tag32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1"/>
  <p:tag name="KSO_WM_UNIT_INDEX" val="41"/>
  <p:tag name="KSO_WM_UNIT_LAYERLEVEL" val="1"/>
  <p:tag name="KSO_WM_UNIT_TYPE" val="i"/>
</p:tagLst>
</file>

<file path=ppt/tags/tag3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2"/>
  <p:tag name="KSO_WM_UNIT_INDEX" val="42"/>
  <p:tag name="KSO_WM_UNIT_LAYERLEVEL" val="1"/>
  <p:tag name="KSO_WM_UNIT_TYPE" val="i"/>
</p:tagLst>
</file>

<file path=ppt/tags/tag3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3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3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3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3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3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3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3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3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5"/>
  <p:tag name="KSO_WM_UNIT_INDEX" val="5"/>
  <p:tag name="KSO_WM_UNIT_LAYERLEVEL" val="1"/>
  <p:tag name="KSO_WM_UNIT_TYPE" val="i"/>
</p:tagLst>
</file>

<file path=ppt/tags/tag3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6"/>
  <p:tag name="KSO_WM_UNIT_INDEX" val="6"/>
  <p:tag name="KSO_WM_UNIT_LAYERLEVEL" val="1"/>
  <p:tag name="KSO_WM_UNIT_TYPE" val="i"/>
</p:tagLst>
</file>

<file path=ppt/tags/tag3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7"/>
  <p:tag name="KSO_WM_UNIT_INDEX" val="7"/>
  <p:tag name="KSO_WM_UNIT_LAYERLEVEL" val="1"/>
  <p:tag name="KSO_WM_UNIT_TYPE" val="i"/>
</p:tagLst>
</file>

<file path=ppt/tags/tag3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8"/>
  <p:tag name="KSO_WM_UNIT_INDEX" val="8"/>
  <p:tag name="KSO_WM_UNIT_LAYERLEVEL" val="1"/>
  <p:tag name="KSO_WM_UNIT_TYPE" val="i"/>
</p:tagLst>
</file>

<file path=ppt/tags/tag3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9"/>
  <p:tag name="KSO_WM_UNIT_INDEX" val="9"/>
  <p:tag name="KSO_WM_UNIT_LAYERLEVEL" val="1"/>
  <p:tag name="KSO_WM_UNIT_TYPE" val="i"/>
</p:tagLst>
</file>

<file path=ppt/tags/tag3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0"/>
  <p:tag name="KSO_WM_UNIT_INDEX" val="10"/>
  <p:tag name="KSO_WM_UNIT_LAYERLEVEL" val="1"/>
  <p:tag name="KSO_WM_UNIT_TYPE" val="i"/>
</p:tagLst>
</file>

<file path=ppt/tags/tag3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1"/>
  <p:tag name="KSO_WM_UNIT_INDEX" val="11"/>
  <p:tag name="KSO_WM_UNIT_LAYERLEVEL" val="1"/>
  <p:tag name="KSO_WM_UNIT_TYPE" val="i"/>
</p:tagLst>
</file>

<file path=ppt/tags/tag3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2"/>
  <p:tag name="KSO_WM_UNIT_INDEX" val="12"/>
  <p:tag name="KSO_WM_UNIT_LAYERLEVEL" val="1"/>
  <p:tag name="KSO_WM_UNIT_TYPE" val="i"/>
</p:tagLst>
</file>

<file path=ppt/tags/tag3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3"/>
  <p:tag name="KSO_WM_UNIT_INDEX" val="13"/>
  <p:tag name="KSO_WM_UNIT_LAYERLEVEL" val="1"/>
  <p:tag name="KSO_WM_UNIT_TYPE" val="i"/>
</p:tagLst>
</file>

<file path=ppt/tags/tag3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4"/>
  <p:tag name="KSO_WM_UNIT_INDEX" val="14"/>
  <p:tag name="KSO_WM_UNIT_LAYERLEVEL" val="1"/>
  <p:tag name="KSO_WM_UNIT_TYPE" val="i"/>
</p:tagLst>
</file>

<file path=ppt/tags/tag3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5"/>
  <p:tag name="KSO_WM_UNIT_INDEX" val="15"/>
  <p:tag name="KSO_WM_UNIT_LAYERLEVEL" val="1"/>
  <p:tag name="KSO_WM_UNIT_TYPE" val="i"/>
</p:tagLst>
</file>

<file path=ppt/tags/tag3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6"/>
  <p:tag name="KSO_WM_UNIT_INDEX" val="16"/>
  <p:tag name="KSO_WM_UNIT_LAYERLEVEL" val="1"/>
  <p:tag name="KSO_WM_UNIT_TYPE" val="i"/>
</p:tagLst>
</file>

<file path=ppt/tags/tag3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7"/>
  <p:tag name="KSO_WM_UNIT_INDEX" val="17"/>
  <p:tag name="KSO_WM_UNIT_LAYERLEVEL" val="1"/>
  <p:tag name="KSO_WM_UNIT_TYPE" val="i"/>
</p:tagLst>
</file>

<file path=ppt/tags/tag3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8"/>
  <p:tag name="KSO_WM_UNIT_INDEX" val="18"/>
  <p:tag name="KSO_WM_UNIT_LAYERLEVEL" val="1"/>
  <p:tag name="KSO_WM_UNIT_TYPE" val="i"/>
</p:tagLst>
</file>

<file path=ppt/tags/tag3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9"/>
  <p:tag name="KSO_WM_UNIT_INDEX" val="19"/>
  <p:tag name="KSO_WM_UNIT_LAYERLEVEL" val="1"/>
  <p:tag name="KSO_WM_UNIT_TYPE" val="i"/>
</p:tagLst>
</file>

<file path=ppt/tags/tag3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0"/>
  <p:tag name="KSO_WM_UNIT_INDEX" val="20"/>
  <p:tag name="KSO_WM_UNIT_LAYERLEVEL" val="1"/>
  <p:tag name="KSO_WM_UNIT_TYPE" val="i"/>
</p:tagLst>
</file>

<file path=ppt/tags/tag3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1"/>
  <p:tag name="KSO_WM_UNIT_INDEX" val="21"/>
  <p:tag name="KSO_WM_UNIT_LAYERLEVEL" val="1"/>
  <p:tag name="KSO_WM_UNIT_TYPE" val="i"/>
</p:tagLst>
</file>

<file path=ppt/tags/tag3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2"/>
  <p:tag name="KSO_WM_UNIT_INDEX" val="22"/>
  <p:tag name="KSO_WM_UNIT_LAYERLEVEL" val="1"/>
  <p:tag name="KSO_WM_UNIT_TYPE" val="i"/>
</p:tagLst>
</file>

<file path=ppt/tags/tag3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3"/>
  <p:tag name="KSO_WM_UNIT_INDEX" val="23"/>
  <p:tag name="KSO_WM_UNIT_LAYERLEVEL" val="1"/>
  <p:tag name="KSO_WM_UNIT_TYPE" val="i"/>
</p:tagLst>
</file>

<file path=ppt/tags/tag3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4"/>
  <p:tag name="KSO_WM_UNIT_INDEX" val="24"/>
  <p:tag name="KSO_WM_UNIT_LAYERLEVEL" val="1"/>
  <p:tag name="KSO_WM_UNIT_TYPE" val="i"/>
</p:tagLst>
</file>

<file path=ppt/tags/tag3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5"/>
  <p:tag name="KSO_WM_UNIT_INDEX" val="25"/>
  <p:tag name="KSO_WM_UNIT_LAYERLEVEL" val="1"/>
  <p:tag name="KSO_WM_UNIT_TYPE" val="i"/>
</p:tagLst>
</file>

<file path=ppt/tags/tag3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6"/>
  <p:tag name="KSO_WM_UNIT_INDEX" val="26"/>
  <p:tag name="KSO_WM_UNIT_LAYERLEVEL" val="1"/>
  <p:tag name="KSO_WM_UNIT_TYPE" val="i"/>
</p:tagLst>
</file>

<file path=ppt/tags/tag3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7"/>
  <p:tag name="KSO_WM_UNIT_INDEX" val="27"/>
  <p:tag name="KSO_WM_UNIT_LAYERLEVEL" val="1"/>
  <p:tag name="KSO_WM_UNIT_TYPE" val="i"/>
</p:tagLst>
</file>

<file path=ppt/tags/tag3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8"/>
  <p:tag name="KSO_WM_UNIT_INDEX" val="28"/>
  <p:tag name="KSO_WM_UNIT_LAYERLEVEL" val="1"/>
  <p:tag name="KSO_WM_UNIT_TYPE" val="i"/>
</p:tagLst>
</file>

<file path=ppt/tags/tag3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9"/>
  <p:tag name="KSO_WM_UNIT_INDEX" val="29"/>
  <p:tag name="KSO_WM_UNIT_LAYERLEVEL" val="1"/>
  <p:tag name="KSO_WM_UNIT_TYPE" val="i"/>
</p:tagLst>
</file>

<file path=ppt/tags/tag3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0"/>
  <p:tag name="KSO_WM_UNIT_INDEX" val="30"/>
  <p:tag name="KSO_WM_UNIT_LAYERLEVEL" val="1"/>
  <p:tag name="KSO_WM_UNIT_TYPE" val="i"/>
</p:tagLst>
</file>

<file path=ppt/tags/tag3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1"/>
  <p:tag name="KSO_WM_UNIT_INDEX" val="31"/>
  <p:tag name="KSO_WM_UNIT_LAYERLEVEL" val="1"/>
  <p:tag name="KSO_WM_UNIT_TYPE" val="i"/>
</p:tagLst>
</file>

<file path=ppt/tags/tag3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2"/>
  <p:tag name="KSO_WM_UNIT_INDEX" val="32"/>
  <p:tag name="KSO_WM_UNIT_LAYERLEVEL" val="1"/>
  <p:tag name="KSO_WM_UNIT_TYPE" val="i"/>
</p:tagLst>
</file>

<file path=ppt/tags/tag3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3"/>
  <p:tag name="KSO_WM_UNIT_INDEX" val="33"/>
  <p:tag name="KSO_WM_UNIT_LAYERLEVEL" val="1"/>
  <p:tag name="KSO_WM_UNIT_TYPE" val="i"/>
</p:tagLst>
</file>

<file path=ppt/tags/tag3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4"/>
  <p:tag name="KSO_WM_UNIT_INDEX" val="34"/>
  <p:tag name="KSO_WM_UNIT_LAYERLEVEL" val="1"/>
  <p:tag name="KSO_WM_UNIT_TYPE" val="i"/>
</p:tagLst>
</file>

<file path=ppt/tags/tag3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5"/>
  <p:tag name="KSO_WM_UNIT_INDEX" val="35"/>
  <p:tag name="KSO_WM_UNIT_LAYERLEVEL" val="1"/>
  <p:tag name="KSO_WM_UNIT_TYPE" val="i"/>
</p:tagLst>
</file>

<file path=ppt/tags/tag3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6"/>
  <p:tag name="KSO_WM_UNIT_INDEX" val="36"/>
  <p:tag name="KSO_WM_UNIT_LAYERLEVEL" val="1"/>
  <p:tag name="KSO_WM_UNIT_TYPE" val="i"/>
</p:tagLst>
</file>

<file path=ppt/tags/tag3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7"/>
  <p:tag name="KSO_WM_UNIT_INDEX" val="37"/>
  <p:tag name="KSO_WM_UNIT_LAYERLEVEL" val="1"/>
  <p:tag name="KSO_WM_UNIT_TYPE" val="i"/>
</p:tagLst>
</file>

<file path=ppt/tags/tag3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8"/>
  <p:tag name="KSO_WM_UNIT_INDEX" val="38"/>
  <p:tag name="KSO_WM_UNIT_LAYERLEVEL" val="1"/>
  <p:tag name="KSO_WM_UNIT_TYPE" val="i"/>
</p:tagLst>
</file>

<file path=ppt/tags/tag3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9"/>
  <p:tag name="KSO_WM_UNIT_INDEX" val="39"/>
  <p:tag name="KSO_WM_UNIT_LAYERLEVEL" val="1"/>
  <p:tag name="KSO_WM_UNIT_TYPE" val="i"/>
</p:tagLst>
</file>

<file path=ppt/tags/tag3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0"/>
  <p:tag name="KSO_WM_UNIT_INDEX" val="40"/>
  <p:tag name="KSO_WM_UNIT_LAYERLEVEL" val="1"/>
  <p:tag name="KSO_WM_UNIT_TYPE" val="i"/>
</p:tagLst>
</file>

<file path=ppt/tags/tag3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1"/>
  <p:tag name="KSO_WM_UNIT_INDEX" val="41"/>
  <p:tag name="KSO_WM_UNIT_LAYERLEVEL" val="1"/>
  <p:tag name="KSO_WM_UNIT_TYPE" val="i"/>
</p:tagLst>
</file>

<file path=ppt/tags/tag3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2"/>
  <p:tag name="KSO_WM_UNIT_INDEX" val="42"/>
  <p:tag name="KSO_WM_UNIT_LAYERLEVEL" val="1"/>
  <p:tag name="KSO_WM_UNIT_TYPE" val="i"/>
</p:tagLst>
</file>

<file path=ppt/tags/tag3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3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3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3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5"/>
  <p:tag name="KSO_WM_UNIT_INDEX" val="5"/>
  <p:tag name="KSO_WM_UNIT_LAYERLEVEL" val="1"/>
  <p:tag name="KSO_WM_UNIT_TYPE" val="i"/>
</p:tagLst>
</file>

<file path=ppt/tags/tag3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6"/>
  <p:tag name="KSO_WM_UNIT_INDEX" val="6"/>
  <p:tag name="KSO_WM_UNIT_LAYERLEVEL" val="1"/>
  <p:tag name="KSO_WM_UNIT_TYPE" val="i"/>
</p:tagLst>
</file>

<file path=ppt/tags/tag3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7"/>
  <p:tag name="KSO_WM_UNIT_INDEX" val="7"/>
  <p:tag name="KSO_WM_UNIT_LAYERLEVEL" val="1"/>
  <p:tag name="KSO_WM_UNIT_TYPE" val="i"/>
</p:tagLst>
</file>

<file path=ppt/tags/tag3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8"/>
  <p:tag name="KSO_WM_UNIT_INDEX" val="8"/>
  <p:tag name="KSO_WM_UNIT_LAYERLEVEL" val="1"/>
  <p:tag name="KSO_WM_UNIT_TYPE" val="i"/>
</p:tagLst>
</file>

<file path=ppt/tags/tag3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9"/>
  <p:tag name="KSO_WM_UNIT_INDEX" val="9"/>
  <p:tag name="KSO_WM_UNIT_LAYERLEVEL" val="1"/>
  <p:tag name="KSO_WM_UNIT_TYPE" val="i"/>
</p:tagLst>
</file>

<file path=ppt/tags/tag3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0"/>
  <p:tag name="KSO_WM_UNIT_INDEX" val="10"/>
  <p:tag name="KSO_WM_UNIT_LAYERLEVEL" val="1"/>
  <p:tag name="KSO_WM_UNIT_TYPE" val="i"/>
</p:tagLst>
</file>

<file path=ppt/tags/tag3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1"/>
  <p:tag name="KSO_WM_UNIT_INDEX" val="11"/>
  <p:tag name="KSO_WM_UNIT_LAYERLEVEL" val="1"/>
  <p:tag name="KSO_WM_UNIT_TYPE" val="i"/>
</p:tagLst>
</file>

<file path=ppt/tags/tag3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2"/>
  <p:tag name="KSO_WM_UNIT_INDEX" val="12"/>
  <p:tag name="KSO_WM_UNIT_LAYERLEVEL" val="1"/>
  <p:tag name="KSO_WM_UNIT_TYPE" val="i"/>
</p:tagLst>
</file>

<file path=ppt/tags/tag3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3"/>
  <p:tag name="KSO_WM_UNIT_INDEX" val="13"/>
  <p:tag name="KSO_WM_UNIT_LAYERLEVEL" val="1"/>
  <p:tag name="KSO_WM_UNIT_TYPE" val="i"/>
</p:tagLst>
</file>

<file path=ppt/tags/tag3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4"/>
  <p:tag name="KSO_WM_UNIT_INDEX" val="14"/>
  <p:tag name="KSO_WM_UNIT_LAYERLEVEL" val="1"/>
  <p:tag name="KSO_WM_UNIT_TYPE" val="i"/>
</p:tagLst>
</file>

<file path=ppt/tags/tag3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5"/>
  <p:tag name="KSO_WM_UNIT_INDEX" val="15"/>
  <p:tag name="KSO_WM_UNIT_LAYERLEVEL" val="1"/>
  <p:tag name="KSO_WM_UNIT_TYPE" val="i"/>
</p:tagLst>
</file>

<file path=ppt/tags/tag3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6"/>
  <p:tag name="KSO_WM_UNIT_INDEX" val="16"/>
  <p:tag name="KSO_WM_UNIT_LAYERLEVEL" val="1"/>
  <p:tag name="KSO_WM_UNIT_TYPE" val="i"/>
</p:tagLst>
</file>

<file path=ppt/tags/tag3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7"/>
  <p:tag name="KSO_WM_UNIT_INDEX" val="17"/>
  <p:tag name="KSO_WM_UNIT_LAYERLEVEL" val="1"/>
  <p:tag name="KSO_WM_UNIT_TYPE" val="i"/>
</p:tagLst>
</file>

<file path=ppt/tags/tag3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8"/>
  <p:tag name="KSO_WM_UNIT_INDEX" val="18"/>
  <p:tag name="KSO_WM_UNIT_LAYERLEVEL" val="1"/>
  <p:tag name="KSO_WM_UNIT_TYPE" val="i"/>
</p:tagLst>
</file>

<file path=ppt/tags/tag3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9"/>
  <p:tag name="KSO_WM_UNIT_INDEX" val="19"/>
  <p:tag name="KSO_WM_UNIT_LAYERLEVEL" val="1"/>
  <p:tag name="KSO_WM_UNIT_TYPE" val="i"/>
</p:tagLst>
</file>

<file path=ppt/tags/tag3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0"/>
  <p:tag name="KSO_WM_UNIT_INDEX" val="20"/>
  <p:tag name="KSO_WM_UNIT_LAYERLEVEL" val="1"/>
  <p:tag name="KSO_WM_UNIT_TYPE" val="i"/>
</p:tagLst>
</file>

<file path=ppt/tags/tag3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1"/>
  <p:tag name="KSO_WM_UNIT_INDEX" val="21"/>
  <p:tag name="KSO_WM_UNIT_LAYERLEVEL" val="1"/>
  <p:tag name="KSO_WM_UNIT_TYPE" val="i"/>
</p:tagLst>
</file>

<file path=ppt/tags/tag3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2"/>
  <p:tag name="KSO_WM_UNIT_INDEX" val="22"/>
  <p:tag name="KSO_WM_UNIT_LAYERLEVEL" val="1"/>
  <p:tag name="KSO_WM_UNIT_TYPE" val="i"/>
</p:tagLst>
</file>

<file path=ppt/tags/tag3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3"/>
  <p:tag name="KSO_WM_UNIT_INDEX" val="23"/>
  <p:tag name="KSO_WM_UNIT_LAYERLEVEL" val="1"/>
  <p:tag name="KSO_WM_UNIT_TYPE" val="i"/>
</p:tagLst>
</file>

<file path=ppt/tags/tag3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4"/>
  <p:tag name="KSO_WM_UNIT_INDEX" val="24"/>
  <p:tag name="KSO_WM_UNIT_LAYERLEVEL" val="1"/>
  <p:tag name="KSO_WM_UNIT_TYPE" val="i"/>
</p:tagLst>
</file>

<file path=ppt/tags/tag4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5"/>
  <p:tag name="KSO_WM_UNIT_INDEX" val="25"/>
  <p:tag name="KSO_WM_UNIT_LAYERLEVEL" val="1"/>
  <p:tag name="KSO_WM_UNIT_TYPE" val="i"/>
</p:tagLst>
</file>

<file path=ppt/tags/tag4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6"/>
  <p:tag name="KSO_WM_UNIT_INDEX" val="26"/>
  <p:tag name="KSO_WM_UNIT_LAYERLEVEL" val="1"/>
  <p:tag name="KSO_WM_UNIT_TYPE" val="i"/>
</p:tagLst>
</file>

<file path=ppt/tags/tag4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7"/>
  <p:tag name="KSO_WM_UNIT_INDEX" val="27"/>
  <p:tag name="KSO_WM_UNIT_LAYERLEVEL" val="1"/>
  <p:tag name="KSO_WM_UNIT_TYPE" val="i"/>
</p:tagLst>
</file>

<file path=ppt/tags/tag4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8"/>
  <p:tag name="KSO_WM_UNIT_INDEX" val="28"/>
  <p:tag name="KSO_WM_UNIT_LAYERLEVEL" val="1"/>
  <p:tag name="KSO_WM_UNIT_TYPE" val="i"/>
</p:tagLst>
</file>

<file path=ppt/tags/tag4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9"/>
  <p:tag name="KSO_WM_UNIT_INDEX" val="29"/>
  <p:tag name="KSO_WM_UNIT_LAYERLEVEL" val="1"/>
  <p:tag name="KSO_WM_UNIT_TYPE" val="i"/>
</p:tagLst>
</file>

<file path=ppt/tags/tag4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0"/>
  <p:tag name="KSO_WM_UNIT_INDEX" val="30"/>
  <p:tag name="KSO_WM_UNIT_LAYERLEVEL" val="1"/>
  <p:tag name="KSO_WM_UNIT_TYPE" val="i"/>
</p:tagLst>
</file>

<file path=ppt/tags/tag4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1"/>
  <p:tag name="KSO_WM_UNIT_INDEX" val="31"/>
  <p:tag name="KSO_WM_UNIT_LAYERLEVEL" val="1"/>
  <p:tag name="KSO_WM_UNIT_TYPE" val="i"/>
</p:tagLst>
</file>

<file path=ppt/tags/tag4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2"/>
  <p:tag name="KSO_WM_UNIT_INDEX" val="32"/>
  <p:tag name="KSO_WM_UNIT_LAYERLEVEL" val="1"/>
  <p:tag name="KSO_WM_UNIT_TYPE" val="i"/>
</p:tagLst>
</file>

<file path=ppt/tags/tag4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3"/>
  <p:tag name="KSO_WM_UNIT_INDEX" val="33"/>
  <p:tag name="KSO_WM_UNIT_LAYERLEVEL" val="1"/>
  <p:tag name="KSO_WM_UNIT_TYPE" val="i"/>
</p:tagLst>
</file>

<file path=ppt/tags/tag4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4"/>
  <p:tag name="KSO_WM_UNIT_INDEX" val="34"/>
  <p:tag name="KSO_WM_UNIT_LAYERLEVEL" val="1"/>
  <p:tag name="KSO_WM_UNIT_TYPE" val="i"/>
</p:tagLst>
</file>

<file path=ppt/tags/tag4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5"/>
  <p:tag name="KSO_WM_UNIT_INDEX" val="35"/>
  <p:tag name="KSO_WM_UNIT_LAYERLEVEL" val="1"/>
  <p:tag name="KSO_WM_UNIT_TYPE" val="i"/>
</p:tagLst>
</file>

<file path=ppt/tags/tag4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6"/>
  <p:tag name="KSO_WM_UNIT_INDEX" val="36"/>
  <p:tag name="KSO_WM_UNIT_LAYERLEVEL" val="1"/>
  <p:tag name="KSO_WM_UNIT_TYPE" val="i"/>
</p:tagLst>
</file>

<file path=ppt/tags/tag4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7"/>
  <p:tag name="KSO_WM_UNIT_INDEX" val="37"/>
  <p:tag name="KSO_WM_UNIT_LAYERLEVEL" val="1"/>
  <p:tag name="KSO_WM_UNIT_TYPE" val="i"/>
</p:tagLst>
</file>

<file path=ppt/tags/tag4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8"/>
  <p:tag name="KSO_WM_UNIT_INDEX" val="38"/>
  <p:tag name="KSO_WM_UNIT_LAYERLEVEL" val="1"/>
  <p:tag name="KSO_WM_UNIT_TYPE" val="i"/>
</p:tagLst>
</file>

<file path=ppt/tags/tag4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9"/>
  <p:tag name="KSO_WM_UNIT_INDEX" val="39"/>
  <p:tag name="KSO_WM_UNIT_LAYERLEVEL" val="1"/>
  <p:tag name="KSO_WM_UNIT_TYPE" val="i"/>
</p:tagLst>
</file>

<file path=ppt/tags/tag4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0"/>
  <p:tag name="KSO_WM_UNIT_INDEX" val="40"/>
  <p:tag name="KSO_WM_UNIT_LAYERLEVEL" val="1"/>
  <p:tag name="KSO_WM_UNIT_TYPE" val="i"/>
</p:tagLst>
</file>

<file path=ppt/tags/tag4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1"/>
  <p:tag name="KSO_WM_UNIT_INDEX" val="41"/>
  <p:tag name="KSO_WM_UNIT_LAYERLEVEL" val="1"/>
  <p:tag name="KSO_WM_UNIT_TYPE" val="i"/>
</p:tagLst>
</file>

<file path=ppt/tags/tag41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1"/>
  <p:tag name="KSO_WM_UNIT_INDEX" val="41"/>
  <p:tag name="KSO_WM_UNIT_LAYERLEVEL" val="1"/>
  <p:tag name="KSO_WM_UNIT_TYPE" val="i"/>
</p:tagLst>
</file>

<file path=ppt/tags/tag4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2"/>
  <p:tag name="KSO_WM_UNIT_INDEX" val="42"/>
  <p:tag name="KSO_WM_UNIT_LAYERLEVEL" val="1"/>
  <p:tag name="KSO_WM_UNIT_TYPE" val="i"/>
</p:tagLst>
</file>

<file path=ppt/tags/tag4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1"/>
  <p:tag name="KSO_WM_UNIT_INDEX" val="41"/>
  <p:tag name="KSO_WM_UNIT_LAYERLEVEL" val="1"/>
  <p:tag name="KSO_WM_UNIT_TYPE" val="i"/>
</p:tagLst>
</file>

<file path=ppt/tags/tag4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0"/>
  <p:tag name="KSO_WM_UNIT_INDEX" val="40"/>
  <p:tag name="KSO_WM_UNIT_LAYERLEVEL" val="1"/>
  <p:tag name="KSO_WM_UNIT_TYPE" val="i"/>
</p:tagLst>
</file>

<file path=ppt/tags/tag4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9"/>
  <p:tag name="KSO_WM_UNIT_INDEX" val="39"/>
  <p:tag name="KSO_WM_UNIT_LAYERLEVEL" val="1"/>
  <p:tag name="KSO_WM_UNIT_TYPE" val="i"/>
</p:tagLst>
</file>

<file path=ppt/tags/tag4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8"/>
  <p:tag name="KSO_WM_UNIT_INDEX" val="38"/>
  <p:tag name="KSO_WM_UNIT_LAYERLEVEL" val="1"/>
  <p:tag name="KSO_WM_UNIT_TYPE" val="i"/>
</p:tagLst>
</file>

<file path=ppt/tags/tag4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7"/>
  <p:tag name="KSO_WM_UNIT_INDEX" val="37"/>
  <p:tag name="KSO_WM_UNIT_LAYERLEVEL" val="1"/>
  <p:tag name="KSO_WM_UNIT_TYPE" val="i"/>
</p:tagLst>
</file>

<file path=ppt/tags/tag4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6"/>
  <p:tag name="KSO_WM_UNIT_INDEX" val="36"/>
  <p:tag name="KSO_WM_UNIT_LAYERLEVEL" val="1"/>
  <p:tag name="KSO_WM_UNIT_TYPE" val="i"/>
</p:tagLst>
</file>

<file path=ppt/tags/tag4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5"/>
  <p:tag name="KSO_WM_UNIT_INDEX" val="35"/>
  <p:tag name="KSO_WM_UNIT_LAYERLEVEL" val="1"/>
  <p:tag name="KSO_WM_UNIT_TYPE" val="i"/>
</p:tagLst>
</file>

<file path=ppt/tags/tag4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4"/>
  <p:tag name="KSO_WM_UNIT_INDEX" val="34"/>
  <p:tag name="KSO_WM_UNIT_LAYERLEVEL" val="1"/>
  <p:tag name="KSO_WM_UNIT_TYPE" val="i"/>
</p:tagLst>
</file>

<file path=ppt/tags/tag4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3"/>
  <p:tag name="KSO_WM_UNIT_INDEX" val="33"/>
  <p:tag name="KSO_WM_UNIT_LAYERLEVEL" val="1"/>
  <p:tag name="KSO_WM_UNIT_TYPE" val="i"/>
</p:tagLst>
</file>

<file path=ppt/tags/tag4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2"/>
  <p:tag name="KSO_WM_UNIT_INDEX" val="32"/>
  <p:tag name="KSO_WM_UNIT_LAYERLEVEL" val="1"/>
  <p:tag name="KSO_WM_UNIT_TYPE" val="i"/>
</p:tagLst>
</file>

<file path=ppt/tags/tag4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1"/>
  <p:tag name="KSO_WM_UNIT_INDEX" val="31"/>
  <p:tag name="KSO_WM_UNIT_LAYERLEVEL" val="1"/>
  <p:tag name="KSO_WM_UNIT_TYPE" val="i"/>
</p:tagLst>
</file>

<file path=ppt/tags/tag4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0"/>
  <p:tag name="KSO_WM_UNIT_INDEX" val="30"/>
  <p:tag name="KSO_WM_UNIT_LAYERLEVEL" val="1"/>
  <p:tag name="KSO_WM_UNIT_TYPE" val="i"/>
</p:tagLst>
</file>

<file path=ppt/tags/tag4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9"/>
  <p:tag name="KSO_WM_UNIT_INDEX" val="29"/>
  <p:tag name="KSO_WM_UNIT_LAYERLEVEL" val="1"/>
  <p:tag name="KSO_WM_UNIT_TYPE" val="i"/>
</p:tagLst>
</file>

<file path=ppt/tags/tag4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8"/>
  <p:tag name="KSO_WM_UNIT_INDEX" val="28"/>
  <p:tag name="KSO_WM_UNIT_LAYERLEVEL" val="1"/>
  <p:tag name="KSO_WM_UNIT_TYPE" val="i"/>
</p:tagLst>
</file>

<file path=ppt/tags/tag4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7"/>
  <p:tag name="KSO_WM_UNIT_INDEX" val="27"/>
  <p:tag name="KSO_WM_UNIT_LAYERLEVEL" val="1"/>
  <p:tag name="KSO_WM_UNIT_TYPE" val="i"/>
</p:tagLst>
</file>

<file path=ppt/tags/tag4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6"/>
  <p:tag name="KSO_WM_UNIT_INDEX" val="26"/>
  <p:tag name="KSO_WM_UNIT_LAYERLEVEL" val="1"/>
  <p:tag name="KSO_WM_UNIT_TYPE" val="i"/>
</p:tagLst>
</file>

<file path=ppt/tags/tag4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5"/>
  <p:tag name="KSO_WM_UNIT_INDEX" val="25"/>
  <p:tag name="KSO_WM_UNIT_LAYERLEVEL" val="1"/>
  <p:tag name="KSO_WM_UNIT_TYPE" val="i"/>
</p:tagLst>
</file>

<file path=ppt/tags/tag4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4"/>
  <p:tag name="KSO_WM_UNIT_INDEX" val="24"/>
  <p:tag name="KSO_WM_UNIT_LAYERLEVEL" val="1"/>
  <p:tag name="KSO_WM_UNIT_TYPE" val="i"/>
</p:tagLst>
</file>

<file path=ppt/tags/tag4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3"/>
  <p:tag name="KSO_WM_UNIT_INDEX" val="23"/>
  <p:tag name="KSO_WM_UNIT_LAYERLEVEL" val="1"/>
  <p:tag name="KSO_WM_UNIT_TYPE" val="i"/>
</p:tagLst>
</file>

<file path=ppt/tags/tag4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2"/>
  <p:tag name="KSO_WM_UNIT_INDEX" val="22"/>
  <p:tag name="KSO_WM_UNIT_LAYERLEVEL" val="1"/>
  <p:tag name="KSO_WM_UNIT_TYPE" val="i"/>
</p:tagLst>
</file>

<file path=ppt/tags/tag4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1"/>
  <p:tag name="KSO_WM_UNIT_INDEX" val="21"/>
  <p:tag name="KSO_WM_UNIT_LAYERLEVEL" val="1"/>
  <p:tag name="KSO_WM_UNIT_TYPE" val="i"/>
</p:tagLst>
</file>

<file path=ppt/tags/tag4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0"/>
  <p:tag name="KSO_WM_UNIT_INDEX" val="20"/>
  <p:tag name="KSO_WM_UNIT_LAYERLEVEL" val="1"/>
  <p:tag name="KSO_WM_UNIT_TYPE" val="i"/>
</p:tagLst>
</file>

<file path=ppt/tags/tag4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9"/>
  <p:tag name="KSO_WM_UNIT_INDEX" val="19"/>
  <p:tag name="KSO_WM_UNIT_LAYERLEVEL" val="1"/>
  <p:tag name="KSO_WM_UNIT_TYPE" val="i"/>
</p:tagLst>
</file>

<file path=ppt/tags/tag4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8"/>
  <p:tag name="KSO_WM_UNIT_INDEX" val="18"/>
  <p:tag name="KSO_WM_UNIT_LAYERLEVEL" val="1"/>
  <p:tag name="KSO_WM_UNIT_TYPE" val="i"/>
</p:tagLst>
</file>

<file path=ppt/tags/tag4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7"/>
  <p:tag name="KSO_WM_UNIT_INDEX" val="17"/>
  <p:tag name="KSO_WM_UNIT_LAYERLEVEL" val="1"/>
  <p:tag name="KSO_WM_UNIT_TYPE" val="i"/>
</p:tagLst>
</file>

<file path=ppt/tags/tag4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6"/>
  <p:tag name="KSO_WM_UNIT_INDEX" val="16"/>
  <p:tag name="KSO_WM_UNIT_LAYERLEVEL" val="1"/>
  <p:tag name="KSO_WM_UNIT_TYPE" val="i"/>
</p:tagLst>
</file>

<file path=ppt/tags/tag4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5"/>
  <p:tag name="KSO_WM_UNIT_INDEX" val="15"/>
  <p:tag name="KSO_WM_UNIT_LAYERLEVEL" val="1"/>
  <p:tag name="KSO_WM_UNIT_TYPE" val="i"/>
</p:tagLst>
</file>

<file path=ppt/tags/tag4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4"/>
  <p:tag name="KSO_WM_UNIT_INDEX" val="14"/>
  <p:tag name="KSO_WM_UNIT_LAYERLEVEL" val="1"/>
  <p:tag name="KSO_WM_UNIT_TYPE" val="i"/>
</p:tagLst>
</file>

<file path=ppt/tags/tag4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3"/>
  <p:tag name="KSO_WM_UNIT_INDEX" val="13"/>
  <p:tag name="KSO_WM_UNIT_LAYERLEVEL" val="1"/>
  <p:tag name="KSO_WM_UNIT_TYPE" val="i"/>
</p:tagLst>
</file>

<file path=ppt/tags/tag4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2"/>
  <p:tag name="KSO_WM_UNIT_INDEX" val="12"/>
  <p:tag name="KSO_WM_UNIT_LAYERLEVEL" val="1"/>
  <p:tag name="KSO_WM_UNIT_TYPE" val="i"/>
</p:tagLst>
</file>

<file path=ppt/tags/tag4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1"/>
  <p:tag name="KSO_WM_UNIT_INDEX" val="11"/>
  <p:tag name="KSO_WM_UNIT_LAYERLEVEL" val="1"/>
  <p:tag name="KSO_WM_UNIT_TYPE" val="i"/>
</p:tagLst>
</file>

<file path=ppt/tags/tag4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0"/>
  <p:tag name="KSO_WM_UNIT_INDEX" val="10"/>
  <p:tag name="KSO_WM_UNIT_LAYERLEVEL" val="1"/>
  <p:tag name="KSO_WM_UNIT_TYPE" val="i"/>
</p:tagLst>
</file>

<file path=ppt/tags/tag4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9"/>
  <p:tag name="KSO_WM_UNIT_INDEX" val="9"/>
  <p:tag name="KSO_WM_UNIT_LAYERLEVEL" val="1"/>
  <p:tag name="KSO_WM_UNIT_TYPE" val="i"/>
</p:tagLst>
</file>

<file path=ppt/tags/tag4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8"/>
  <p:tag name="KSO_WM_UNIT_INDEX" val="8"/>
  <p:tag name="KSO_WM_UNIT_LAYERLEVEL" val="1"/>
  <p:tag name="KSO_WM_UNIT_TYPE" val="i"/>
</p:tagLst>
</file>

<file path=ppt/tags/tag4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7"/>
  <p:tag name="KSO_WM_UNIT_INDEX" val="7"/>
  <p:tag name="KSO_WM_UNIT_LAYERLEVEL" val="1"/>
  <p:tag name="KSO_WM_UNIT_TYPE" val="i"/>
</p:tagLst>
</file>

<file path=ppt/tags/tag4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6"/>
  <p:tag name="KSO_WM_UNIT_INDEX" val="6"/>
  <p:tag name="KSO_WM_UNIT_LAYERLEVEL" val="1"/>
  <p:tag name="KSO_WM_UNIT_TYPE" val="i"/>
</p:tagLst>
</file>

<file path=ppt/tags/tag4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5"/>
  <p:tag name="KSO_WM_UNIT_INDEX" val="5"/>
  <p:tag name="KSO_WM_UNIT_LAYERLEVEL" val="1"/>
  <p:tag name="KSO_WM_UNIT_TYPE" val="i"/>
</p:tagLst>
</file>

<file path=ppt/tags/tag4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
  <p:tag name="KSO_WM_UNIT_INDEX" val="4"/>
  <p:tag name="KSO_WM_UNIT_LAYERLEVEL" val="1"/>
  <p:tag name="KSO_WM_UNIT_TYPE" val="i"/>
</p:tagLst>
</file>

<file path=ppt/tags/tag4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4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4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1"/>
  <p:tag name="KSO_WM_UNIT_INDEX" val="41"/>
  <p:tag name="KSO_WM_UNIT_LAYERLEVEL" val="1"/>
  <p:tag name="KSO_WM_UNIT_TYPE" val="i"/>
</p:tagLst>
</file>

<file path=ppt/tags/tag4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2"/>
  <p:tag name="KSO_WM_UNIT_INDEX" val="42"/>
  <p:tag name="KSO_WM_UNIT_LAYERLEVEL" val="1"/>
  <p:tag name="KSO_WM_UNIT_TYPE" val="i"/>
</p:tagLst>
</file>

<file path=ppt/tags/tag4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4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4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4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5"/>
  <p:tag name="KSO_WM_UNIT_INDEX" val="5"/>
  <p:tag name="KSO_WM_UNIT_LAYERLEVEL" val="1"/>
  <p:tag name="KSO_WM_UNIT_TYPE" val="i"/>
</p:tagLst>
</file>

<file path=ppt/tags/tag4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6"/>
  <p:tag name="KSO_WM_UNIT_INDEX" val="6"/>
  <p:tag name="KSO_WM_UNIT_LAYERLEVEL" val="1"/>
  <p:tag name="KSO_WM_UNIT_TYPE" val="i"/>
</p:tagLst>
</file>

<file path=ppt/tags/tag4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7"/>
  <p:tag name="KSO_WM_UNIT_INDEX" val="7"/>
  <p:tag name="KSO_WM_UNIT_LAYERLEVEL" val="1"/>
  <p:tag name="KSO_WM_UNIT_TYPE" val="i"/>
</p:tagLst>
</file>

<file path=ppt/tags/tag4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8"/>
  <p:tag name="KSO_WM_UNIT_INDEX" val="8"/>
  <p:tag name="KSO_WM_UNIT_LAYERLEVEL" val="1"/>
  <p:tag name="KSO_WM_UNIT_TYPE" val="i"/>
</p:tagLst>
</file>

<file path=ppt/tags/tag4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9"/>
  <p:tag name="KSO_WM_UNIT_INDEX" val="9"/>
  <p:tag name="KSO_WM_UNIT_LAYERLEVEL" val="1"/>
  <p:tag name="KSO_WM_UNIT_TYPE" val="i"/>
</p:tagLst>
</file>

<file path=ppt/tags/tag4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0"/>
  <p:tag name="KSO_WM_UNIT_INDEX" val="10"/>
  <p:tag name="KSO_WM_UNIT_LAYERLEVEL" val="1"/>
  <p:tag name="KSO_WM_UNIT_TYPE" val="i"/>
</p:tagLst>
</file>

<file path=ppt/tags/tag4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1"/>
  <p:tag name="KSO_WM_UNIT_INDEX" val="11"/>
  <p:tag name="KSO_WM_UNIT_LAYERLEVEL" val="1"/>
  <p:tag name="KSO_WM_UNIT_TYPE" val="i"/>
</p:tagLst>
</file>

<file path=ppt/tags/tag4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2"/>
  <p:tag name="KSO_WM_UNIT_INDEX" val="12"/>
  <p:tag name="KSO_WM_UNIT_LAYERLEVEL" val="1"/>
  <p:tag name="KSO_WM_UNIT_TYPE" val="i"/>
</p:tagLst>
</file>

<file path=ppt/tags/tag4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3"/>
  <p:tag name="KSO_WM_UNIT_INDEX" val="13"/>
  <p:tag name="KSO_WM_UNIT_LAYERLEVEL" val="1"/>
  <p:tag name="KSO_WM_UNIT_TYPE" val="i"/>
</p:tagLst>
</file>

<file path=ppt/tags/tag4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4"/>
  <p:tag name="KSO_WM_UNIT_INDEX" val="14"/>
  <p:tag name="KSO_WM_UNIT_LAYERLEVEL" val="1"/>
  <p:tag name="KSO_WM_UNIT_TYPE" val="i"/>
</p:tagLst>
</file>

<file path=ppt/tags/tag4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5"/>
  <p:tag name="KSO_WM_UNIT_INDEX" val="15"/>
  <p:tag name="KSO_WM_UNIT_LAYERLEVEL" val="1"/>
  <p:tag name="KSO_WM_UNIT_TYPE" val="i"/>
</p:tagLst>
</file>

<file path=ppt/tags/tag4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6"/>
  <p:tag name="KSO_WM_UNIT_INDEX" val="16"/>
  <p:tag name="KSO_WM_UNIT_LAYERLEVEL" val="1"/>
  <p:tag name="KSO_WM_UNIT_TYPE" val="i"/>
</p:tagLst>
</file>

<file path=ppt/tags/tag4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7"/>
  <p:tag name="KSO_WM_UNIT_INDEX" val="17"/>
  <p:tag name="KSO_WM_UNIT_LAYERLEVEL" val="1"/>
  <p:tag name="KSO_WM_UNIT_TYPE" val="i"/>
</p:tagLst>
</file>

<file path=ppt/tags/tag4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8"/>
  <p:tag name="KSO_WM_UNIT_INDEX" val="18"/>
  <p:tag name="KSO_WM_UNIT_LAYERLEVEL" val="1"/>
  <p:tag name="KSO_WM_UNIT_TYPE" val="i"/>
</p:tagLst>
</file>

<file path=ppt/tags/tag4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9"/>
  <p:tag name="KSO_WM_UNIT_INDEX" val="19"/>
  <p:tag name="KSO_WM_UNIT_LAYERLEVEL" val="1"/>
  <p:tag name="KSO_WM_UNIT_TYPE" val="i"/>
</p:tagLst>
</file>

<file path=ppt/tags/tag4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0"/>
  <p:tag name="KSO_WM_UNIT_INDEX" val="20"/>
  <p:tag name="KSO_WM_UNIT_LAYERLEVEL" val="1"/>
  <p:tag name="KSO_WM_UNIT_TYPE" val="i"/>
</p:tagLst>
</file>

<file path=ppt/tags/tag4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1"/>
  <p:tag name="KSO_WM_UNIT_INDEX" val="21"/>
  <p:tag name="KSO_WM_UNIT_LAYERLEVEL" val="1"/>
  <p:tag name="KSO_WM_UNIT_TYPE" val="i"/>
</p:tagLst>
</file>

<file path=ppt/tags/tag4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2"/>
  <p:tag name="KSO_WM_UNIT_INDEX" val="22"/>
  <p:tag name="KSO_WM_UNIT_LAYERLEVEL" val="1"/>
  <p:tag name="KSO_WM_UNIT_TYPE" val="i"/>
</p:tagLst>
</file>

<file path=ppt/tags/tag4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3"/>
  <p:tag name="KSO_WM_UNIT_INDEX" val="23"/>
  <p:tag name="KSO_WM_UNIT_LAYERLEVEL" val="1"/>
  <p:tag name="KSO_WM_UNIT_TYPE" val="i"/>
</p:tagLst>
</file>

<file path=ppt/tags/tag4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4"/>
  <p:tag name="KSO_WM_UNIT_INDEX" val="24"/>
  <p:tag name="KSO_WM_UNIT_LAYERLEVEL" val="1"/>
  <p:tag name="KSO_WM_UNIT_TYPE" val="i"/>
</p:tagLst>
</file>

<file path=ppt/tags/tag4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5"/>
  <p:tag name="KSO_WM_UNIT_INDEX" val="25"/>
  <p:tag name="KSO_WM_UNIT_LAYERLEVEL" val="1"/>
  <p:tag name="KSO_WM_UNIT_TYPE" val="i"/>
</p:tagLst>
</file>

<file path=ppt/tags/tag4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6"/>
  <p:tag name="KSO_WM_UNIT_INDEX" val="26"/>
  <p:tag name="KSO_WM_UNIT_LAYERLEVEL" val="1"/>
  <p:tag name="KSO_WM_UNIT_TYPE" val="i"/>
</p:tagLst>
</file>

<file path=ppt/tags/tag4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7"/>
  <p:tag name="KSO_WM_UNIT_INDEX" val="27"/>
  <p:tag name="KSO_WM_UNIT_LAYERLEVEL" val="1"/>
  <p:tag name="KSO_WM_UNIT_TYPE" val="i"/>
</p:tagLst>
</file>

<file path=ppt/tags/tag4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8"/>
  <p:tag name="KSO_WM_UNIT_INDEX" val="28"/>
  <p:tag name="KSO_WM_UNIT_LAYERLEVEL" val="1"/>
  <p:tag name="KSO_WM_UNIT_TYPE" val="i"/>
</p:tagLst>
</file>

<file path=ppt/tags/tag4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9"/>
  <p:tag name="KSO_WM_UNIT_INDEX" val="29"/>
  <p:tag name="KSO_WM_UNIT_LAYERLEVEL" val="1"/>
  <p:tag name="KSO_WM_UNIT_TYPE" val="i"/>
</p:tagLst>
</file>

<file path=ppt/tags/tag4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0"/>
  <p:tag name="KSO_WM_UNIT_INDEX" val="30"/>
  <p:tag name="KSO_WM_UNIT_LAYERLEVEL" val="1"/>
  <p:tag name="KSO_WM_UNIT_TYPE" val="i"/>
</p:tagLst>
</file>

<file path=ppt/tags/tag4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1"/>
  <p:tag name="KSO_WM_UNIT_INDEX" val="31"/>
  <p:tag name="KSO_WM_UNIT_LAYERLEVEL" val="1"/>
  <p:tag name="KSO_WM_UNIT_TYPE" val="i"/>
</p:tagLst>
</file>

<file path=ppt/tags/tag4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2"/>
  <p:tag name="KSO_WM_UNIT_INDEX" val="32"/>
  <p:tag name="KSO_WM_UNIT_LAYERLEVEL" val="1"/>
  <p:tag name="KSO_WM_UNIT_TYPE" val="i"/>
</p:tagLst>
</file>

<file path=ppt/tags/tag5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3"/>
  <p:tag name="KSO_WM_UNIT_INDEX" val="33"/>
  <p:tag name="KSO_WM_UNIT_LAYERLEVEL" val="1"/>
  <p:tag name="KSO_WM_UNIT_TYPE" val="i"/>
</p:tagLst>
</file>

<file path=ppt/tags/tag5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4"/>
  <p:tag name="KSO_WM_UNIT_INDEX" val="34"/>
  <p:tag name="KSO_WM_UNIT_LAYERLEVEL" val="1"/>
  <p:tag name="KSO_WM_UNIT_TYPE" val="i"/>
</p:tagLst>
</file>

<file path=ppt/tags/tag5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5"/>
  <p:tag name="KSO_WM_UNIT_INDEX" val="35"/>
  <p:tag name="KSO_WM_UNIT_LAYERLEVEL" val="1"/>
  <p:tag name="KSO_WM_UNIT_TYPE" val="i"/>
</p:tagLst>
</file>

<file path=ppt/tags/tag5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6"/>
  <p:tag name="KSO_WM_UNIT_INDEX" val="36"/>
  <p:tag name="KSO_WM_UNIT_LAYERLEVEL" val="1"/>
  <p:tag name="KSO_WM_UNIT_TYPE" val="i"/>
</p:tagLst>
</file>

<file path=ppt/tags/tag5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7"/>
  <p:tag name="KSO_WM_UNIT_INDEX" val="37"/>
  <p:tag name="KSO_WM_UNIT_LAYERLEVEL" val="1"/>
  <p:tag name="KSO_WM_UNIT_TYPE" val="i"/>
</p:tagLst>
</file>

<file path=ppt/tags/tag5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8"/>
  <p:tag name="KSO_WM_UNIT_INDEX" val="38"/>
  <p:tag name="KSO_WM_UNIT_LAYERLEVEL" val="1"/>
  <p:tag name="KSO_WM_UNIT_TYPE" val="i"/>
</p:tagLst>
</file>

<file path=ppt/tags/tag5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9"/>
  <p:tag name="KSO_WM_UNIT_INDEX" val="39"/>
  <p:tag name="KSO_WM_UNIT_LAYERLEVEL" val="1"/>
  <p:tag name="KSO_WM_UNIT_TYPE" val="i"/>
</p:tagLst>
</file>

<file path=ppt/tags/tag5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0"/>
  <p:tag name="KSO_WM_UNIT_INDEX" val="40"/>
  <p:tag name="KSO_WM_UNIT_LAYERLEVEL" val="1"/>
  <p:tag name="KSO_WM_UNIT_TYPE" val="i"/>
</p:tagLst>
</file>

<file path=ppt/tags/tag5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1"/>
  <p:tag name="KSO_WM_UNIT_INDEX" val="41"/>
  <p:tag name="KSO_WM_UNIT_LAYERLEVEL" val="1"/>
  <p:tag name="KSO_WM_UNIT_TYPE" val="i"/>
</p:tagLst>
</file>

<file path=ppt/tags/tag5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1"/>
  <p:tag name="KSO_WM_UNIT_INDEX" val="41"/>
  <p:tag name="KSO_WM_UNIT_LAYERLEVEL" val="1"/>
  <p:tag name="KSO_WM_UNIT_TYPE" val="i"/>
</p:tagLst>
</file>

<file path=ppt/tags/tag5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2"/>
  <p:tag name="KSO_WM_UNIT_INDEX" val="42"/>
  <p:tag name="KSO_WM_UNIT_LAYERLEVEL" val="1"/>
  <p:tag name="KSO_WM_UNIT_TYPE" val="i"/>
</p:tagLst>
</file>

<file path=ppt/tags/tag51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5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5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5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5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5"/>
  <p:tag name="KSO_WM_UNIT_INDEX" val="5"/>
  <p:tag name="KSO_WM_UNIT_LAYERLEVEL" val="1"/>
  <p:tag name="KSO_WM_UNIT_TYPE" val="i"/>
</p:tagLst>
</file>

<file path=ppt/tags/tag5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6"/>
  <p:tag name="KSO_WM_UNIT_INDEX" val="6"/>
  <p:tag name="KSO_WM_UNIT_LAYERLEVEL" val="1"/>
  <p:tag name="KSO_WM_UNIT_TYPE" val="i"/>
</p:tagLst>
</file>

<file path=ppt/tags/tag5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7"/>
  <p:tag name="KSO_WM_UNIT_INDEX" val="7"/>
  <p:tag name="KSO_WM_UNIT_LAYERLEVEL" val="1"/>
  <p:tag name="KSO_WM_UNIT_TYPE" val="i"/>
</p:tagLst>
</file>

<file path=ppt/tags/tag5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8"/>
  <p:tag name="KSO_WM_UNIT_INDEX" val="8"/>
  <p:tag name="KSO_WM_UNIT_LAYERLEVEL" val="1"/>
  <p:tag name="KSO_WM_UNIT_TYPE" val="i"/>
</p:tagLst>
</file>

<file path=ppt/tags/tag5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9"/>
  <p:tag name="KSO_WM_UNIT_INDEX" val="9"/>
  <p:tag name="KSO_WM_UNIT_LAYERLEVEL" val="1"/>
  <p:tag name="KSO_WM_UNIT_TYPE" val="i"/>
</p:tagLst>
</file>

<file path=ppt/tags/tag5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0"/>
  <p:tag name="KSO_WM_UNIT_INDEX" val="10"/>
  <p:tag name="KSO_WM_UNIT_LAYERLEVEL" val="1"/>
  <p:tag name="KSO_WM_UNIT_TYPE" val="i"/>
</p:tagLst>
</file>

<file path=ppt/tags/tag5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1"/>
  <p:tag name="KSO_WM_UNIT_INDEX" val="11"/>
  <p:tag name="KSO_WM_UNIT_LAYERLEVEL" val="1"/>
  <p:tag name="KSO_WM_UNIT_TYPE" val="i"/>
</p:tagLst>
</file>

<file path=ppt/tags/tag5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2"/>
  <p:tag name="KSO_WM_UNIT_INDEX" val="12"/>
  <p:tag name="KSO_WM_UNIT_LAYERLEVEL" val="1"/>
  <p:tag name="KSO_WM_UNIT_TYPE" val="i"/>
</p:tagLst>
</file>

<file path=ppt/tags/tag5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3"/>
  <p:tag name="KSO_WM_UNIT_INDEX" val="13"/>
  <p:tag name="KSO_WM_UNIT_LAYERLEVEL" val="1"/>
  <p:tag name="KSO_WM_UNIT_TYPE" val="i"/>
</p:tagLst>
</file>

<file path=ppt/tags/tag5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4"/>
  <p:tag name="KSO_WM_UNIT_INDEX" val="14"/>
  <p:tag name="KSO_WM_UNIT_LAYERLEVEL" val="1"/>
  <p:tag name="KSO_WM_UNIT_TYPE" val="i"/>
</p:tagLst>
</file>

<file path=ppt/tags/tag5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5"/>
  <p:tag name="KSO_WM_UNIT_INDEX" val="15"/>
  <p:tag name="KSO_WM_UNIT_LAYERLEVEL" val="1"/>
  <p:tag name="KSO_WM_UNIT_TYPE" val="i"/>
</p:tagLst>
</file>

<file path=ppt/tags/tag5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6"/>
  <p:tag name="KSO_WM_UNIT_INDEX" val="16"/>
  <p:tag name="KSO_WM_UNIT_LAYERLEVEL" val="1"/>
  <p:tag name="KSO_WM_UNIT_TYPE" val="i"/>
</p:tagLst>
</file>

<file path=ppt/tags/tag5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7"/>
  <p:tag name="KSO_WM_UNIT_INDEX" val="17"/>
  <p:tag name="KSO_WM_UNIT_LAYERLEVEL" val="1"/>
  <p:tag name="KSO_WM_UNIT_TYPE" val="i"/>
</p:tagLst>
</file>

<file path=ppt/tags/tag5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8"/>
  <p:tag name="KSO_WM_UNIT_INDEX" val="18"/>
  <p:tag name="KSO_WM_UNIT_LAYERLEVEL" val="1"/>
  <p:tag name="KSO_WM_UNIT_TYPE" val="i"/>
</p:tagLst>
</file>

<file path=ppt/tags/tag5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9"/>
  <p:tag name="KSO_WM_UNIT_INDEX" val="19"/>
  <p:tag name="KSO_WM_UNIT_LAYERLEVEL" val="1"/>
  <p:tag name="KSO_WM_UNIT_TYPE" val="i"/>
</p:tagLst>
</file>

<file path=ppt/tags/tag5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0"/>
  <p:tag name="KSO_WM_UNIT_INDEX" val="20"/>
  <p:tag name="KSO_WM_UNIT_LAYERLEVEL" val="1"/>
  <p:tag name="KSO_WM_UNIT_TYPE" val="i"/>
</p:tagLst>
</file>

<file path=ppt/tags/tag5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1"/>
  <p:tag name="KSO_WM_UNIT_INDEX" val="21"/>
  <p:tag name="KSO_WM_UNIT_LAYERLEVEL" val="1"/>
  <p:tag name="KSO_WM_UNIT_TYPE" val="i"/>
</p:tagLst>
</file>

<file path=ppt/tags/tag5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2"/>
  <p:tag name="KSO_WM_UNIT_INDEX" val="22"/>
  <p:tag name="KSO_WM_UNIT_LAYERLEVEL" val="1"/>
  <p:tag name="KSO_WM_UNIT_TYPE" val="i"/>
</p:tagLst>
</file>

<file path=ppt/tags/tag5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3"/>
  <p:tag name="KSO_WM_UNIT_INDEX" val="23"/>
  <p:tag name="KSO_WM_UNIT_LAYERLEVEL" val="1"/>
  <p:tag name="KSO_WM_UNIT_TYPE" val="i"/>
</p:tagLst>
</file>

<file path=ppt/tags/tag5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4"/>
  <p:tag name="KSO_WM_UNIT_INDEX" val="24"/>
  <p:tag name="KSO_WM_UNIT_LAYERLEVEL" val="1"/>
  <p:tag name="KSO_WM_UNIT_TYPE" val="i"/>
</p:tagLst>
</file>

<file path=ppt/tags/tag5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5"/>
  <p:tag name="KSO_WM_UNIT_INDEX" val="25"/>
  <p:tag name="KSO_WM_UNIT_LAYERLEVEL" val="1"/>
  <p:tag name="KSO_WM_UNIT_TYPE" val="i"/>
</p:tagLst>
</file>

<file path=ppt/tags/tag5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6"/>
  <p:tag name="KSO_WM_UNIT_INDEX" val="26"/>
  <p:tag name="KSO_WM_UNIT_LAYERLEVEL" val="1"/>
  <p:tag name="KSO_WM_UNIT_TYPE" val="i"/>
</p:tagLst>
</file>

<file path=ppt/tags/tag5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7"/>
  <p:tag name="KSO_WM_UNIT_INDEX" val="27"/>
  <p:tag name="KSO_WM_UNIT_LAYERLEVEL" val="1"/>
  <p:tag name="KSO_WM_UNIT_TYPE" val="i"/>
</p:tagLst>
</file>

<file path=ppt/tags/tag5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8"/>
  <p:tag name="KSO_WM_UNIT_INDEX" val="28"/>
  <p:tag name="KSO_WM_UNIT_LAYERLEVEL" val="1"/>
  <p:tag name="KSO_WM_UNIT_TYPE" val="i"/>
</p:tagLst>
</file>

<file path=ppt/tags/tag5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9"/>
  <p:tag name="KSO_WM_UNIT_INDEX" val="29"/>
  <p:tag name="KSO_WM_UNIT_LAYERLEVEL" val="1"/>
  <p:tag name="KSO_WM_UNIT_TYPE" val="i"/>
</p:tagLst>
</file>

<file path=ppt/tags/tag5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0"/>
  <p:tag name="KSO_WM_UNIT_INDEX" val="30"/>
  <p:tag name="KSO_WM_UNIT_LAYERLEVEL" val="1"/>
  <p:tag name="KSO_WM_UNIT_TYPE" val="i"/>
</p:tagLst>
</file>

<file path=ppt/tags/tag5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1"/>
  <p:tag name="KSO_WM_UNIT_INDEX" val="31"/>
  <p:tag name="KSO_WM_UNIT_LAYERLEVEL" val="1"/>
  <p:tag name="KSO_WM_UNIT_TYPE" val="i"/>
</p:tagLst>
</file>

<file path=ppt/tags/tag5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2"/>
  <p:tag name="KSO_WM_UNIT_INDEX" val="32"/>
  <p:tag name="KSO_WM_UNIT_LAYERLEVEL" val="1"/>
  <p:tag name="KSO_WM_UNIT_TYPE" val="i"/>
</p:tagLst>
</file>

<file path=ppt/tags/tag5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3"/>
  <p:tag name="KSO_WM_UNIT_INDEX" val="33"/>
  <p:tag name="KSO_WM_UNIT_LAYERLEVEL" val="1"/>
  <p:tag name="KSO_WM_UNIT_TYPE" val="i"/>
</p:tagLst>
</file>

<file path=ppt/tags/tag5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4"/>
  <p:tag name="KSO_WM_UNIT_INDEX" val="34"/>
  <p:tag name="KSO_WM_UNIT_LAYERLEVEL" val="1"/>
  <p:tag name="KSO_WM_UNIT_TYPE" val="i"/>
</p:tagLst>
</file>

<file path=ppt/tags/tag5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5"/>
  <p:tag name="KSO_WM_UNIT_INDEX" val="35"/>
  <p:tag name="KSO_WM_UNIT_LAYERLEVEL" val="1"/>
  <p:tag name="KSO_WM_UNIT_TYPE" val="i"/>
</p:tagLst>
</file>

<file path=ppt/tags/tag5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6"/>
  <p:tag name="KSO_WM_UNIT_INDEX" val="36"/>
  <p:tag name="KSO_WM_UNIT_LAYERLEVEL" val="1"/>
  <p:tag name="KSO_WM_UNIT_TYPE" val="i"/>
</p:tagLst>
</file>

<file path=ppt/tags/tag5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7"/>
  <p:tag name="KSO_WM_UNIT_INDEX" val="37"/>
  <p:tag name="KSO_WM_UNIT_LAYERLEVEL" val="1"/>
  <p:tag name="KSO_WM_UNIT_TYPE" val="i"/>
</p:tagLst>
</file>

<file path=ppt/tags/tag5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8"/>
  <p:tag name="KSO_WM_UNIT_INDEX" val="38"/>
  <p:tag name="KSO_WM_UNIT_LAYERLEVEL" val="1"/>
  <p:tag name="KSO_WM_UNIT_TYPE" val="i"/>
</p:tagLst>
</file>

<file path=ppt/tags/tag5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9"/>
  <p:tag name="KSO_WM_UNIT_INDEX" val="39"/>
  <p:tag name="KSO_WM_UNIT_LAYERLEVEL" val="1"/>
  <p:tag name="KSO_WM_UNIT_TYPE" val="i"/>
</p:tagLst>
</file>

<file path=ppt/tags/tag5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0"/>
  <p:tag name="KSO_WM_UNIT_INDEX" val="40"/>
  <p:tag name="KSO_WM_UNIT_LAYERLEVEL" val="1"/>
  <p:tag name="KSO_WM_UNIT_TYPE" val="i"/>
</p:tagLst>
</file>

<file path=ppt/tags/tag5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1"/>
  <p:tag name="KSO_WM_UNIT_INDEX" val="41"/>
  <p:tag name="KSO_WM_UNIT_LAYERLEVEL" val="1"/>
  <p:tag name="KSO_WM_UNIT_TYPE" val="i"/>
</p:tagLst>
</file>

<file path=ppt/tags/tag5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5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5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5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5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5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5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5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5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5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5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5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5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5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5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5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5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5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5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5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5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5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5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5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5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5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5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5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5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5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2"/>
  <p:tag name="KSO_WM_UNIT_INDEX" val="32"/>
  <p:tag name="KSO_WM_UNIT_LAYERLEVEL" val="1"/>
  <p:tag name="KSO_WM_UNIT_TYPE" val="i"/>
</p:tagLst>
</file>

<file path=ppt/tags/tag5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3"/>
  <p:tag name="KSO_WM_UNIT_INDEX" val="33"/>
  <p:tag name="KSO_WM_UNIT_LAYERLEVEL" val="1"/>
  <p:tag name="KSO_WM_UNIT_TYPE" val="i"/>
</p:tagLst>
</file>

<file path=ppt/tags/tag5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4"/>
  <p:tag name="KSO_WM_UNIT_INDEX" val="34"/>
  <p:tag name="KSO_WM_UNIT_LAYERLEVEL" val="1"/>
  <p:tag name="KSO_WM_UNIT_TYPE" val="i"/>
</p:tagLst>
</file>

<file path=ppt/tags/tag5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5"/>
  <p:tag name="KSO_WM_UNIT_INDEX" val="35"/>
  <p:tag name="KSO_WM_UNIT_LAYERLEVEL" val="1"/>
  <p:tag name="KSO_WM_UNIT_TYPE" val="i"/>
</p:tagLst>
</file>

<file path=ppt/tags/tag5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6"/>
  <p:tag name="KSO_WM_UNIT_INDEX" val="36"/>
  <p:tag name="KSO_WM_UNIT_LAYERLEVEL" val="1"/>
  <p:tag name="KSO_WM_UNIT_TYPE" val="i"/>
</p:tagLst>
</file>

<file path=ppt/tags/tag5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7"/>
  <p:tag name="KSO_WM_UNIT_INDEX" val="37"/>
  <p:tag name="KSO_WM_UNIT_LAYERLEVEL" val="1"/>
  <p:tag name="KSO_WM_UNIT_TYPE" val="i"/>
</p:tagLst>
</file>

<file path=ppt/tags/tag5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8"/>
  <p:tag name="KSO_WM_UNIT_INDEX" val="38"/>
  <p:tag name="KSO_WM_UNIT_LAYERLEVEL" val="1"/>
  <p:tag name="KSO_WM_UNIT_TYPE" val="i"/>
</p:tagLst>
</file>

<file path=ppt/tags/tag5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9"/>
  <p:tag name="KSO_WM_UNIT_INDEX" val="39"/>
  <p:tag name="KSO_WM_UNIT_LAYERLEVEL" val="1"/>
  <p:tag name="KSO_WM_UNIT_TYPE" val="i"/>
</p:tagLst>
</file>

<file path=ppt/tags/tag5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0"/>
  <p:tag name="KSO_WM_UNIT_INDEX" val="40"/>
  <p:tag name="KSO_WM_UNIT_LAYERLEVEL" val="1"/>
  <p:tag name="KSO_WM_UNIT_TYPE" val="i"/>
</p:tagLst>
</file>

<file path=ppt/tags/tag5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1"/>
  <p:tag name="KSO_WM_UNIT_INDEX" val="41"/>
  <p:tag name="KSO_WM_UNIT_LAYERLEVEL" val="1"/>
  <p:tag name="KSO_WM_UNIT_TYPE" val="i"/>
</p:tagLst>
</file>

<file path=ppt/tags/tag5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2"/>
  <p:tag name="KSO_WM_UNIT_INDEX" val="42"/>
  <p:tag name="KSO_WM_UNIT_LAYERLEVEL" val="1"/>
  <p:tag name="KSO_WM_UNIT_TYPE" val="i"/>
</p:tagLst>
</file>

<file path=ppt/tags/tag6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3"/>
  <p:tag name="KSO_WM_UNIT_INDEX" val="43"/>
  <p:tag name="KSO_WM_UNIT_LAYERLEVEL" val="1"/>
  <p:tag name="KSO_WM_UNIT_TYPE" val="i"/>
</p:tagLst>
</file>

<file path=ppt/tags/tag6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4"/>
  <p:tag name="KSO_WM_UNIT_INDEX" val="44"/>
  <p:tag name="KSO_WM_UNIT_LAYERLEVEL" val="1"/>
  <p:tag name="KSO_WM_UNIT_TYPE" val="i"/>
</p:tagLst>
</file>

<file path=ppt/tags/tag6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5"/>
  <p:tag name="KSO_WM_UNIT_INDEX" val="45"/>
  <p:tag name="KSO_WM_UNIT_LAYERLEVEL" val="1"/>
  <p:tag name="KSO_WM_UNIT_TYPE" val="i"/>
</p:tagLst>
</file>

<file path=ppt/tags/tag6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6"/>
  <p:tag name="KSO_WM_UNIT_INDEX" val="46"/>
  <p:tag name="KSO_WM_UNIT_LAYERLEVEL" val="1"/>
  <p:tag name="KSO_WM_UNIT_TYPE" val="i"/>
</p:tagLst>
</file>

<file path=ppt/tags/tag6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7"/>
  <p:tag name="KSO_WM_UNIT_INDEX" val="47"/>
  <p:tag name="KSO_WM_UNIT_LAYERLEVEL" val="1"/>
  <p:tag name="KSO_WM_UNIT_TYPE" val="i"/>
</p:tagLst>
</file>

<file path=ppt/tags/tag6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8"/>
  <p:tag name="KSO_WM_UNIT_INDEX" val="48"/>
  <p:tag name="KSO_WM_UNIT_LAYERLEVEL" val="1"/>
  <p:tag name="KSO_WM_UNIT_TYPE" val="i"/>
</p:tagLst>
</file>

<file path=ppt/tags/tag6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9"/>
  <p:tag name="KSO_WM_UNIT_INDEX" val="49"/>
  <p:tag name="KSO_WM_UNIT_LAYERLEVEL" val="1"/>
  <p:tag name="KSO_WM_UNIT_TYPE" val="i"/>
</p:tagLst>
</file>

<file path=ppt/tags/tag6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0"/>
  <p:tag name="KSO_WM_UNIT_INDEX" val="50"/>
  <p:tag name="KSO_WM_UNIT_LAYERLEVEL" val="1"/>
  <p:tag name="KSO_WM_UNIT_TYPE" val="i"/>
</p:tagLst>
</file>

<file path=ppt/tags/tag6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1"/>
  <p:tag name="KSO_WM_UNIT_INDEX" val="51"/>
  <p:tag name="KSO_WM_UNIT_LAYERLEVEL" val="1"/>
  <p:tag name="KSO_WM_UNIT_TYPE" val="i"/>
</p:tagLst>
</file>

<file path=ppt/tags/tag6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2"/>
  <p:tag name="KSO_WM_UNIT_INDEX" val="52"/>
  <p:tag name="KSO_WM_UNIT_LAYERLEVEL" val="1"/>
  <p:tag name="KSO_WM_UNIT_TYPE" val="i"/>
</p:tagLst>
</file>

<file path=ppt/tags/tag6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3"/>
  <p:tag name="KSO_WM_UNIT_INDEX" val="53"/>
  <p:tag name="KSO_WM_UNIT_LAYERLEVEL" val="1"/>
  <p:tag name="KSO_WM_UNIT_TYPE" val="i"/>
</p:tagLst>
</file>

<file path=ppt/tags/tag6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4"/>
  <p:tag name="KSO_WM_UNIT_INDEX" val="54"/>
  <p:tag name="KSO_WM_UNIT_LAYERLEVEL" val="1"/>
  <p:tag name="KSO_WM_UNIT_TYPE" val="i"/>
</p:tagLst>
</file>

<file path=ppt/tags/tag6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5"/>
  <p:tag name="KSO_WM_UNIT_INDEX" val="55"/>
  <p:tag name="KSO_WM_UNIT_LAYERLEVEL" val="1"/>
  <p:tag name="KSO_WM_UNIT_TYPE" val="i"/>
</p:tagLst>
</file>

<file path=ppt/tags/tag6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6"/>
  <p:tag name="KSO_WM_UNIT_INDEX" val="56"/>
  <p:tag name="KSO_WM_UNIT_LAYERLEVEL" val="1"/>
  <p:tag name="KSO_WM_UNIT_TYPE" val="i"/>
</p:tagLst>
</file>

<file path=ppt/tags/tag6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7"/>
  <p:tag name="KSO_WM_UNIT_INDEX" val="57"/>
  <p:tag name="KSO_WM_UNIT_LAYERLEVEL" val="1"/>
  <p:tag name="KSO_WM_UNIT_TYPE" val="i"/>
</p:tagLst>
</file>

<file path=ppt/tags/tag6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8"/>
  <p:tag name="KSO_WM_UNIT_INDEX" val="58"/>
  <p:tag name="KSO_WM_UNIT_LAYERLEVEL" val="1"/>
  <p:tag name="KSO_WM_UNIT_TYPE" val="i"/>
</p:tagLst>
</file>

<file path=ppt/tags/tag6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9"/>
  <p:tag name="KSO_WM_UNIT_INDEX" val="59"/>
  <p:tag name="KSO_WM_UNIT_LAYERLEVEL" val="1"/>
  <p:tag name="KSO_WM_UNIT_TYPE" val="i"/>
</p:tagLst>
</file>

<file path=ppt/tags/tag6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0"/>
  <p:tag name="KSO_WM_UNIT_INDEX" val="60"/>
  <p:tag name="KSO_WM_UNIT_LAYERLEVEL" val="1"/>
  <p:tag name="KSO_WM_UNIT_TYPE" val="i"/>
</p:tagLst>
</file>

<file path=ppt/tags/tag6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1"/>
  <p:tag name="KSO_WM_UNIT_INDEX" val="61"/>
  <p:tag name="KSO_WM_UNIT_LAYERLEVEL" val="1"/>
  <p:tag name="KSO_WM_UNIT_TYPE" val="i"/>
</p:tagLst>
</file>

<file path=ppt/tags/tag6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2"/>
  <p:tag name="KSO_WM_UNIT_INDEX" val="62"/>
  <p:tag name="KSO_WM_UNIT_LAYERLEVEL" val="1"/>
  <p:tag name="KSO_WM_UNIT_TYPE" val="i"/>
</p:tagLst>
</file>

<file path=ppt/tags/tag6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3"/>
  <p:tag name="KSO_WM_UNIT_INDEX" val="63"/>
  <p:tag name="KSO_WM_UNIT_LAYERLEVEL" val="1"/>
  <p:tag name="KSO_WM_UNIT_TYPE" val="i"/>
</p:tagLst>
</file>

<file path=ppt/tags/tag6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4"/>
  <p:tag name="KSO_WM_UNIT_INDEX" val="64"/>
  <p:tag name="KSO_WM_UNIT_LAYERLEVEL" val="1"/>
  <p:tag name="KSO_WM_UNIT_TYPE" val="i"/>
</p:tagLst>
</file>

<file path=ppt/tags/tag6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5"/>
  <p:tag name="KSO_WM_UNIT_INDEX" val="65"/>
  <p:tag name="KSO_WM_UNIT_LAYERLEVEL" val="1"/>
  <p:tag name="KSO_WM_UNIT_TYPE" val="i"/>
</p:tagLst>
</file>

<file path=ppt/tags/tag6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6"/>
  <p:tag name="KSO_WM_UNIT_INDEX" val="66"/>
  <p:tag name="KSO_WM_UNIT_LAYERLEVEL" val="1"/>
  <p:tag name="KSO_WM_UNIT_TYPE" val="i"/>
</p:tagLst>
</file>

<file path=ppt/tags/tag6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7"/>
  <p:tag name="KSO_WM_UNIT_INDEX" val="67"/>
  <p:tag name="KSO_WM_UNIT_LAYERLEVEL" val="1"/>
  <p:tag name="KSO_WM_UNIT_TYPE" val="i"/>
</p:tagLst>
</file>

<file path=ppt/tags/tag6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8"/>
  <p:tag name="KSO_WM_UNIT_INDEX" val="68"/>
  <p:tag name="KSO_WM_UNIT_LAYERLEVEL" val="1"/>
  <p:tag name="KSO_WM_UNIT_TYPE" val="i"/>
</p:tagLst>
</file>

<file path=ppt/tags/tag6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9"/>
  <p:tag name="KSO_WM_UNIT_INDEX" val="69"/>
  <p:tag name="KSO_WM_UNIT_LAYERLEVEL" val="1"/>
  <p:tag name="KSO_WM_UNIT_TYPE" val="i"/>
</p:tagLst>
</file>

<file path=ppt/tags/tag6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0"/>
  <p:tag name="KSO_WM_UNIT_INDEX" val="70"/>
  <p:tag name="KSO_WM_UNIT_LAYERLEVEL" val="1"/>
  <p:tag name="KSO_WM_UNIT_TYPE" val="i"/>
</p:tagLst>
</file>

<file path=ppt/tags/tag6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1"/>
  <p:tag name="KSO_WM_UNIT_INDEX" val="71"/>
  <p:tag name="KSO_WM_UNIT_LAYERLEVEL" val="1"/>
  <p:tag name="KSO_WM_UNIT_TYPE" val="i"/>
</p:tagLst>
</file>

<file path=ppt/tags/tag6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2"/>
  <p:tag name="KSO_WM_UNIT_INDEX" val="72"/>
  <p:tag name="KSO_WM_UNIT_LAYERLEVEL" val="1"/>
  <p:tag name="KSO_WM_UNIT_TYPE" val="i"/>
</p:tagLst>
</file>

<file path=ppt/tags/tag6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3"/>
  <p:tag name="KSO_WM_UNIT_INDEX" val="73"/>
  <p:tag name="KSO_WM_UNIT_LAYERLEVEL" val="1"/>
  <p:tag name="KSO_WM_UNIT_TYPE" val="i"/>
</p:tagLst>
</file>

<file path=ppt/tags/tag6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4"/>
  <p:tag name="KSO_WM_UNIT_INDEX" val="74"/>
  <p:tag name="KSO_WM_UNIT_LAYERLEVEL" val="1"/>
  <p:tag name="KSO_WM_UNIT_TYPE" val="i"/>
</p:tagLst>
</file>

<file path=ppt/tags/tag6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5"/>
  <p:tag name="KSO_WM_UNIT_INDEX" val="75"/>
  <p:tag name="KSO_WM_UNIT_LAYERLEVEL" val="1"/>
  <p:tag name="KSO_WM_UNIT_TYPE" val="i"/>
</p:tagLst>
</file>

<file path=ppt/tags/tag6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6"/>
  <p:tag name="KSO_WM_UNIT_INDEX" val="76"/>
  <p:tag name="KSO_WM_UNIT_LAYERLEVEL" val="1"/>
  <p:tag name="KSO_WM_UNIT_TYPE" val="i"/>
</p:tagLst>
</file>

<file path=ppt/tags/tag6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7"/>
  <p:tag name="KSO_WM_UNIT_INDEX" val="77"/>
  <p:tag name="KSO_WM_UNIT_LAYERLEVEL" val="1"/>
  <p:tag name="KSO_WM_UNIT_TYPE" val="i"/>
</p:tagLst>
</file>

<file path=ppt/tags/tag6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8"/>
  <p:tag name="KSO_WM_UNIT_INDEX" val="78"/>
  <p:tag name="KSO_WM_UNIT_LAYERLEVEL" val="1"/>
  <p:tag name="KSO_WM_UNIT_TYPE" val="i"/>
</p:tagLst>
</file>

<file path=ppt/tags/tag6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9"/>
  <p:tag name="KSO_WM_UNIT_INDEX" val="79"/>
  <p:tag name="KSO_WM_UNIT_LAYERLEVEL" val="1"/>
  <p:tag name="KSO_WM_UNIT_TYPE" val="i"/>
</p:tagLst>
</file>

<file path=ppt/tags/tag6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0"/>
  <p:tag name="KSO_WM_UNIT_INDEX" val="80"/>
  <p:tag name="KSO_WM_UNIT_LAYERLEVEL" val="1"/>
  <p:tag name="KSO_WM_UNIT_TYPE" val="i"/>
</p:tagLst>
</file>

<file path=ppt/tags/tag6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1"/>
  <p:tag name="KSO_WM_UNIT_INDEX" val="81"/>
  <p:tag name="KSO_WM_UNIT_LAYERLEVEL" val="1"/>
  <p:tag name="KSO_WM_UNIT_TYPE" val="i"/>
</p:tagLst>
</file>

<file path=ppt/tags/tag6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2"/>
  <p:tag name="KSO_WM_UNIT_INDEX" val="82"/>
  <p:tag name="KSO_WM_UNIT_LAYERLEVEL" val="1"/>
  <p:tag name="KSO_WM_UNIT_TYPE" val="i"/>
</p:tagLst>
</file>

<file path=ppt/tags/tag6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3"/>
  <p:tag name="KSO_WM_UNIT_INDEX" val="83"/>
  <p:tag name="KSO_WM_UNIT_LAYERLEVEL" val="1"/>
  <p:tag name="KSO_WM_UNIT_TYPE" val="i"/>
</p:tagLst>
</file>

<file path=ppt/tags/tag6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4"/>
  <p:tag name="KSO_WM_UNIT_INDEX" val="84"/>
  <p:tag name="KSO_WM_UNIT_LAYERLEVEL" val="1"/>
  <p:tag name="KSO_WM_UNIT_TYPE" val="i"/>
</p:tagLst>
</file>

<file path=ppt/tags/tag6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5"/>
  <p:tag name="KSO_WM_UNIT_INDEX" val="85"/>
  <p:tag name="KSO_WM_UNIT_LAYERLEVEL" val="1"/>
  <p:tag name="KSO_WM_UNIT_TYPE" val="i"/>
</p:tagLst>
</file>

<file path=ppt/tags/tag6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6"/>
  <p:tag name="KSO_WM_UNIT_INDEX" val="86"/>
  <p:tag name="KSO_WM_UNIT_LAYERLEVEL" val="1"/>
  <p:tag name="KSO_WM_UNIT_TYPE" val="i"/>
</p:tagLst>
</file>

<file path=ppt/tags/tag64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64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6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6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6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6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6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6"/>
  <p:tag name="KSO_WM_UNIT_INDEX" val="6"/>
  <p:tag name="KSO_WM_UNIT_LAYERLEVEL" val="1"/>
  <p:tag name="KSO_WM_UNIT_TYPE" val="i"/>
</p:tagLst>
</file>

<file path=ppt/tags/tag6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7"/>
  <p:tag name="KSO_WM_UNIT_INDEX" val="7"/>
  <p:tag name="KSO_WM_UNIT_LAYERLEVEL" val="1"/>
  <p:tag name="KSO_WM_UNIT_TYPE" val="i"/>
</p:tagLst>
</file>

<file path=ppt/tags/tag6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8"/>
  <p:tag name="KSO_WM_UNIT_INDEX" val="8"/>
  <p:tag name="KSO_WM_UNIT_LAYERLEVEL" val="1"/>
  <p:tag name="KSO_WM_UNIT_TYPE" val="i"/>
</p:tagLst>
</file>

<file path=ppt/tags/tag6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9"/>
  <p:tag name="KSO_WM_UNIT_INDEX" val="9"/>
  <p:tag name="KSO_WM_UNIT_LAYERLEVEL" val="1"/>
  <p:tag name="KSO_WM_UNIT_TYPE" val="i"/>
</p:tagLst>
</file>

<file path=ppt/tags/tag6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0"/>
  <p:tag name="KSO_WM_UNIT_INDEX" val="10"/>
  <p:tag name="KSO_WM_UNIT_LAYERLEVEL" val="1"/>
  <p:tag name="KSO_WM_UNIT_TYPE" val="i"/>
</p:tagLst>
</file>

<file path=ppt/tags/tag6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1"/>
  <p:tag name="KSO_WM_UNIT_INDEX" val="11"/>
  <p:tag name="KSO_WM_UNIT_LAYERLEVEL" val="1"/>
  <p:tag name="KSO_WM_UNIT_TYPE" val="i"/>
</p:tagLst>
</file>

<file path=ppt/tags/tag6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2"/>
  <p:tag name="KSO_WM_UNIT_INDEX" val="12"/>
  <p:tag name="KSO_WM_UNIT_LAYERLEVEL" val="1"/>
  <p:tag name="KSO_WM_UNIT_TYPE" val="i"/>
</p:tagLst>
</file>

<file path=ppt/tags/tag6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3"/>
  <p:tag name="KSO_WM_UNIT_INDEX" val="13"/>
  <p:tag name="KSO_WM_UNIT_LAYERLEVEL" val="1"/>
  <p:tag name="KSO_WM_UNIT_TYPE" val="i"/>
</p:tagLst>
</file>

<file path=ppt/tags/tag6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4"/>
  <p:tag name="KSO_WM_UNIT_INDEX" val="14"/>
  <p:tag name="KSO_WM_UNIT_LAYERLEVEL" val="1"/>
  <p:tag name="KSO_WM_UNIT_TYPE" val="i"/>
</p:tagLst>
</file>

<file path=ppt/tags/tag6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5"/>
  <p:tag name="KSO_WM_UNIT_INDEX" val="15"/>
  <p:tag name="KSO_WM_UNIT_LAYERLEVEL" val="1"/>
  <p:tag name="KSO_WM_UNIT_TYPE" val="i"/>
</p:tagLst>
</file>

<file path=ppt/tags/tag6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6"/>
  <p:tag name="KSO_WM_UNIT_INDEX" val="16"/>
  <p:tag name="KSO_WM_UNIT_LAYERLEVEL" val="1"/>
  <p:tag name="KSO_WM_UNIT_TYPE" val="i"/>
</p:tagLst>
</file>

<file path=ppt/tags/tag6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7"/>
  <p:tag name="KSO_WM_UNIT_INDEX" val="17"/>
  <p:tag name="KSO_WM_UNIT_LAYERLEVEL" val="1"/>
  <p:tag name="KSO_WM_UNIT_TYPE" val="i"/>
</p:tagLst>
</file>

<file path=ppt/tags/tag6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8"/>
  <p:tag name="KSO_WM_UNIT_INDEX" val="18"/>
  <p:tag name="KSO_WM_UNIT_LAYERLEVEL" val="1"/>
  <p:tag name="KSO_WM_UNIT_TYPE" val="i"/>
</p:tagLst>
</file>

<file path=ppt/tags/tag6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9"/>
  <p:tag name="KSO_WM_UNIT_INDEX" val="19"/>
  <p:tag name="KSO_WM_UNIT_LAYERLEVEL" val="1"/>
  <p:tag name="KSO_WM_UNIT_TYPE" val="i"/>
</p:tagLst>
</file>

<file path=ppt/tags/tag6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0"/>
  <p:tag name="KSO_WM_UNIT_INDEX" val="20"/>
  <p:tag name="KSO_WM_UNIT_LAYERLEVEL" val="1"/>
  <p:tag name="KSO_WM_UNIT_TYPE" val="i"/>
</p:tagLst>
</file>

<file path=ppt/tags/tag6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1"/>
  <p:tag name="KSO_WM_UNIT_INDEX" val="21"/>
  <p:tag name="KSO_WM_UNIT_LAYERLEVEL" val="1"/>
  <p:tag name="KSO_WM_UNIT_TYPE" val="i"/>
</p:tagLst>
</file>

<file path=ppt/tags/tag6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2"/>
  <p:tag name="KSO_WM_UNIT_INDEX" val="22"/>
  <p:tag name="KSO_WM_UNIT_LAYERLEVEL" val="1"/>
  <p:tag name="KSO_WM_UNIT_TYPE" val="i"/>
</p:tagLst>
</file>

<file path=ppt/tags/tag6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3"/>
  <p:tag name="KSO_WM_UNIT_INDEX" val="23"/>
  <p:tag name="KSO_WM_UNIT_LAYERLEVEL" val="1"/>
  <p:tag name="KSO_WM_UNIT_TYPE" val="i"/>
</p:tagLst>
</file>

<file path=ppt/tags/tag6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4"/>
  <p:tag name="KSO_WM_UNIT_INDEX" val="24"/>
  <p:tag name="KSO_WM_UNIT_LAYERLEVEL" val="1"/>
  <p:tag name="KSO_WM_UNIT_TYPE" val="i"/>
</p:tagLst>
</file>

<file path=ppt/tags/tag6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5"/>
  <p:tag name="KSO_WM_UNIT_INDEX" val="25"/>
  <p:tag name="KSO_WM_UNIT_LAYERLEVEL" val="1"/>
  <p:tag name="KSO_WM_UNIT_TYPE" val="i"/>
</p:tagLst>
</file>

<file path=ppt/tags/tag6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6"/>
  <p:tag name="KSO_WM_UNIT_INDEX" val="26"/>
  <p:tag name="KSO_WM_UNIT_LAYERLEVEL" val="1"/>
  <p:tag name="KSO_WM_UNIT_TYPE" val="i"/>
</p:tagLst>
</file>

<file path=ppt/tags/tag6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7"/>
  <p:tag name="KSO_WM_UNIT_INDEX" val="27"/>
  <p:tag name="KSO_WM_UNIT_LAYERLEVEL" val="1"/>
  <p:tag name="KSO_WM_UNIT_TYPE" val="i"/>
</p:tagLst>
</file>

<file path=ppt/tags/tag6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8"/>
  <p:tag name="KSO_WM_UNIT_INDEX" val="28"/>
  <p:tag name="KSO_WM_UNIT_LAYERLEVEL" val="1"/>
  <p:tag name="KSO_WM_UNIT_TYPE" val="i"/>
</p:tagLst>
</file>

<file path=ppt/tags/tag6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9"/>
  <p:tag name="KSO_WM_UNIT_INDEX" val="29"/>
  <p:tag name="KSO_WM_UNIT_LAYERLEVEL" val="1"/>
  <p:tag name="KSO_WM_UNIT_TYPE" val="i"/>
</p:tagLst>
</file>

<file path=ppt/tags/tag6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0"/>
  <p:tag name="KSO_WM_UNIT_INDEX" val="30"/>
  <p:tag name="KSO_WM_UNIT_LAYERLEVEL" val="1"/>
  <p:tag name="KSO_WM_UNIT_TYPE" val="i"/>
</p:tagLst>
</file>

<file path=ppt/tags/tag6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1"/>
  <p:tag name="KSO_WM_UNIT_INDEX" val="31"/>
  <p:tag name="KSO_WM_UNIT_LAYERLEVEL" val="1"/>
  <p:tag name="KSO_WM_UNIT_TYPE" val="i"/>
</p:tagLst>
</file>

<file path=ppt/tags/tag6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2"/>
  <p:tag name="KSO_WM_UNIT_INDEX" val="32"/>
  <p:tag name="KSO_WM_UNIT_LAYERLEVEL" val="1"/>
  <p:tag name="KSO_WM_UNIT_TYPE" val="i"/>
</p:tagLst>
</file>

<file path=ppt/tags/tag6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3"/>
  <p:tag name="KSO_WM_UNIT_INDEX" val="33"/>
  <p:tag name="KSO_WM_UNIT_LAYERLEVEL" val="1"/>
  <p:tag name="KSO_WM_UNIT_TYPE" val="i"/>
</p:tagLst>
</file>

<file path=ppt/tags/tag6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4"/>
  <p:tag name="KSO_WM_UNIT_INDEX" val="34"/>
  <p:tag name="KSO_WM_UNIT_LAYERLEVEL" val="1"/>
  <p:tag name="KSO_WM_UNIT_TYPE" val="i"/>
</p:tagLst>
</file>

<file path=ppt/tags/tag6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5"/>
  <p:tag name="KSO_WM_UNIT_INDEX" val="35"/>
  <p:tag name="KSO_WM_UNIT_LAYERLEVEL" val="1"/>
  <p:tag name="KSO_WM_UNIT_TYPE" val="i"/>
</p:tagLst>
</file>

<file path=ppt/tags/tag6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6"/>
  <p:tag name="KSO_WM_UNIT_INDEX" val="36"/>
  <p:tag name="KSO_WM_UNIT_LAYERLEVEL" val="1"/>
  <p:tag name="KSO_WM_UNIT_TYPE" val="i"/>
</p:tagLst>
</file>

<file path=ppt/tags/tag6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7"/>
  <p:tag name="KSO_WM_UNIT_INDEX" val="37"/>
  <p:tag name="KSO_WM_UNIT_LAYERLEVEL" val="1"/>
  <p:tag name="KSO_WM_UNIT_TYPE" val="i"/>
</p:tagLst>
</file>

<file path=ppt/tags/tag6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8"/>
  <p:tag name="KSO_WM_UNIT_INDEX" val="38"/>
  <p:tag name="KSO_WM_UNIT_LAYERLEVEL" val="1"/>
  <p:tag name="KSO_WM_UNIT_TYPE" val="i"/>
</p:tagLst>
</file>

<file path=ppt/tags/tag6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9"/>
  <p:tag name="KSO_WM_UNIT_INDEX" val="39"/>
  <p:tag name="KSO_WM_UNIT_LAYERLEVEL" val="1"/>
  <p:tag name="KSO_WM_UNIT_TYPE" val="i"/>
</p:tagLst>
</file>

<file path=ppt/tags/tag6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0"/>
  <p:tag name="KSO_WM_UNIT_INDEX" val="40"/>
  <p:tag name="KSO_WM_UNIT_LAYERLEVEL" val="1"/>
  <p:tag name="KSO_WM_UNIT_TYPE" val="i"/>
</p:tagLst>
</file>

<file path=ppt/tags/tag6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1"/>
  <p:tag name="KSO_WM_UNIT_INDEX" val="41"/>
  <p:tag name="KSO_WM_UNIT_LAYERLEVEL" val="1"/>
  <p:tag name="KSO_WM_UNIT_TYPE" val="i"/>
</p:tagLst>
</file>

<file path=ppt/tags/tag6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2"/>
  <p:tag name="KSO_WM_UNIT_INDEX" val="42"/>
  <p:tag name="KSO_WM_UNIT_LAYERLEVEL" val="1"/>
  <p:tag name="KSO_WM_UNIT_TYPE" val="i"/>
</p:tagLst>
</file>

<file path=ppt/tags/tag6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4.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695.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696.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 name="KSO_WM_TEMPLATE_THUMBS_INDEX" val="1、9"/>
</p:tagLst>
</file>

<file path=ppt/tags/tag697.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2"/>
</p:tagLst>
</file>

<file path=ppt/tags/tag698.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699.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700.xml><?xml version="1.0" encoding="utf-8"?>
<p:tagLst xmlns:p="http://schemas.openxmlformats.org/presentationml/2006/main">
  <p:tag name="KSO_WM_BEAUTIFY_FLAG" val="#wm#"/>
  <p:tag name="KSO_WM_SLIDE_CONTENT_AREA" val="{&quot;left&quot;:&quot;82.8&quot;,&quot;top&quot;:&quot;111.1&quot;,&quot;width&quot;:&quot;593.8&quot;,&quot;height&quot;:&quot;288.05&quot;}"/>
  <p:tag name="KSO_WM_SLIDE_ID" val="custom20230896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 name="KSO_WM_TEMPLATE_THUMBS_INDEX" val="1、9"/>
</p:tagLst>
</file>

<file path=ppt/tags/tag70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7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7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1_1"/>
  <p:tag name="KSO_WM_UNIT_INDEX" val="1_1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04.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1_1"/>
  <p:tag name="KSO_WM_UNIT_INDEX" val="1_1_1"/>
  <p:tag name="KSO_WM_UNIT_LAYERLEVEL" val="1_1_1"/>
  <p:tag name="KSO_WM_UNIT_TYPE" val="l_h_i"/>
</p:tagLst>
</file>

<file path=ppt/tags/tag705.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1_3"/>
  <p:tag name="KSO_WM_UNIT_INDEX" val="1_1_3"/>
  <p:tag name="KSO_WM_UNIT_LAYERLEVEL" val="1_1_1"/>
  <p:tag name="KSO_WM_UNIT_TYPE" val="l_h_i"/>
</p:tagLst>
</file>

<file path=ppt/tags/tag7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1_2"/>
  <p:tag name="KSO_WM_UNIT_INDEX" val="1_1_2"/>
  <p:tag name="KSO_WM_UNIT_LAYERLEVEL" val="1_1_1"/>
  <p:tag name="KSO_WM_UNIT_SUBTYPE" val="d"/>
  <p:tag name="KSO_WM_UNIT_TYPE" val="l_h_i"/>
</p:tagLst>
</file>

<file path=ppt/tags/tag7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2_1"/>
  <p:tag name="KSO_WM_UNIT_INDEX" val="1_2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08.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2_1"/>
  <p:tag name="KSO_WM_UNIT_INDEX" val="1_2_1"/>
  <p:tag name="KSO_WM_UNIT_LAYERLEVEL" val="1_1_1"/>
  <p:tag name="KSO_WM_UNIT_TYPE" val="l_h_i"/>
</p:tagLst>
</file>

<file path=ppt/tags/tag709.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2_3"/>
  <p:tag name="KSO_WM_UNIT_INDEX" val="1_2_3"/>
  <p:tag name="KSO_WM_UNIT_LAYERLEVEL" val="1_1_1"/>
  <p:tag name="KSO_WM_UNIT_TYPE" val="l_h_i"/>
</p:tagLst>
</file>

<file path=ppt/tags/tag7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2_2"/>
  <p:tag name="KSO_WM_UNIT_INDEX" val="1_2_2"/>
  <p:tag name="KSO_WM_UNIT_LAYERLEVEL" val="1_1_1"/>
  <p:tag name="KSO_WM_UNIT_SUBTYPE" val="d"/>
  <p:tag name="KSO_WM_UNIT_TYPE" val="l_h_i"/>
</p:tagLst>
</file>

<file path=ppt/tags/tag7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3_1"/>
  <p:tag name="KSO_WM_UNIT_INDEX" val="1_3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12.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3_1"/>
  <p:tag name="KSO_WM_UNIT_INDEX" val="1_3_1"/>
  <p:tag name="KSO_WM_UNIT_LAYERLEVEL" val="1_1_1"/>
  <p:tag name="KSO_WM_UNIT_TYPE" val="l_h_i"/>
</p:tagLst>
</file>

<file path=ppt/tags/tag713.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3_3"/>
  <p:tag name="KSO_WM_UNIT_INDEX" val="1_3_3"/>
  <p:tag name="KSO_WM_UNIT_LAYERLEVEL" val="1_1_1"/>
  <p:tag name="KSO_WM_UNIT_TYPE" val="l_h_i"/>
</p:tagLst>
</file>

<file path=ppt/tags/tag7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3_2"/>
  <p:tag name="KSO_WM_UNIT_INDEX" val="1_3_2"/>
  <p:tag name="KSO_WM_UNIT_LAYERLEVEL" val="1_1_1"/>
  <p:tag name="KSO_WM_UNIT_SUBTYPE" val="d"/>
  <p:tag name="KSO_WM_UNIT_TYPE" val="l_h_i"/>
</p:tagLst>
</file>

<file path=ppt/tags/tag7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4_1"/>
  <p:tag name="KSO_WM_UNIT_INDEX" val="1_4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16.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4_1"/>
  <p:tag name="KSO_WM_UNIT_INDEX" val="1_4_1"/>
  <p:tag name="KSO_WM_UNIT_LAYERLEVEL" val="1_1_1"/>
  <p:tag name="KSO_WM_UNIT_TYPE" val="l_h_i"/>
</p:tagLst>
</file>

<file path=ppt/tags/tag717.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4_3"/>
  <p:tag name="KSO_WM_UNIT_INDEX" val="1_4_3"/>
  <p:tag name="KSO_WM_UNIT_LAYERLEVEL" val="1_1_1"/>
  <p:tag name="KSO_WM_UNIT_TYPE" val="l_h_i"/>
</p:tagLst>
</file>

<file path=ppt/tags/tag7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4_2"/>
  <p:tag name="KSO_WM_UNIT_INDEX" val="1_4_2"/>
  <p:tag name="KSO_WM_UNIT_LAYERLEVEL" val="1_1_1"/>
  <p:tag name="KSO_WM_UNIT_SUBTYPE" val="d"/>
  <p:tag name="KSO_WM_UNIT_TYPE" val="l_h_i"/>
</p:tagLst>
</file>

<file path=ppt/tags/tag7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5_1"/>
  <p:tag name="KSO_WM_UNIT_INDEX" val="1_5_1"/>
  <p:tag name="KSO_WM_UNIT_ISCONTENTSTITLE" val="0"/>
  <p:tag name="KSO_WM_UNIT_ISNUMDGMTITLE" val="0"/>
  <p:tag name="KSO_WM_UNIT_LAYERLEVEL" val="1_1_1"/>
  <p:tag name="KSO_WM_UNIT_NOCLEAR" val="0"/>
  <p:tag name="KSO_WM_UNIT_PRESET_TEXT" val="添加目录项标题"/>
  <p:tag name="KSO_WM_UNIT_TYPE" val="l_h_a"/>
</p:tagLst>
</file>

<file path=ppt/tags/tag720.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5_1"/>
  <p:tag name="KSO_WM_UNIT_INDEX" val="1_5_1"/>
  <p:tag name="KSO_WM_UNIT_LAYERLEVEL" val="1_1_1"/>
  <p:tag name="KSO_WM_UNIT_TYPE" val="l_h_i"/>
</p:tagLst>
</file>

<file path=ppt/tags/tag721.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5_3"/>
  <p:tag name="KSO_WM_UNIT_INDEX" val="1_5_3"/>
  <p:tag name="KSO_WM_UNIT_LAYERLEVEL" val="1_1_1"/>
  <p:tag name="KSO_WM_UNIT_TYPE" val="l_h_i"/>
</p:tagLst>
</file>

<file path=ppt/tags/tag7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5_2"/>
  <p:tag name="KSO_WM_UNIT_INDEX" val="1_5_2"/>
  <p:tag name="KSO_WM_UNIT_LAYERLEVEL" val="1_1_1"/>
  <p:tag name="KSO_WM_UNIT_SUBTYPE" val="d"/>
  <p:tag name="KSO_WM_UNIT_TYPE" val="l_h_i"/>
</p:tagLst>
</file>

<file path=ppt/tags/tag7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6_1"/>
  <p:tag name="KSO_WM_UNIT_INDEX" val="1_6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45"/>
</p:tagLst>
</file>

<file path=ppt/tags/tag724.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6_1"/>
  <p:tag name="KSO_WM_UNIT_INDEX" val="1_6_1"/>
  <p:tag name="KSO_WM_UNIT_LAYERLEVEL" val="1_1_1"/>
  <p:tag name="KSO_WM_UNIT_TYPE" val="l_h_i"/>
</p:tagLst>
</file>

<file path=ppt/tags/tag725.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6_3"/>
  <p:tag name="KSO_WM_UNIT_INDEX" val="1_6_3"/>
  <p:tag name="KSO_WM_UNIT_LAYERLEVEL" val="1_1_1"/>
  <p:tag name="KSO_WM_UNIT_TYPE" val="l_h_i"/>
</p:tagLst>
</file>

<file path=ppt/tags/tag7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6_2"/>
  <p:tag name="KSO_WM_UNIT_INDEX" val="1_6_2"/>
  <p:tag name="KSO_WM_UNIT_LAYERLEVEL" val="1_1_1"/>
  <p:tag name="KSO_WM_UNIT_SUBTYPE" val="d"/>
  <p:tag name="KSO_WM_UNIT_TYPE" val="l_h_i"/>
</p:tagLst>
</file>

<file path=ppt/tags/tag727.xml><?xml version="1.0" encoding="utf-8"?>
<p:tagLst xmlns:p="http://schemas.openxmlformats.org/presentationml/2006/main">
  <p:tag name="KSO_WM_BEAUTIFY_FLAG" val="#wm#"/>
  <p:tag name="KSO_WM_DIAGRAM_GROUP_CODE" val="l1-1"/>
  <p:tag name="KSO_WM_SLIDE_DIAGTYPE" val="l"/>
  <p:tag name="KSO_WM_SLIDE_ID" val="custom20230896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28.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729.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One"/>
  <p:tag name="KSO_WM_UNIT_TYPE" val="e"/>
  <p:tag name="KSO_WM_UNIT_VALUE" val="10"/>
</p:tagLst>
</file>

<file path=ppt/tags/tag730.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31.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732.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Two"/>
  <p:tag name="KSO_WM_UNIT_TYPE" val="e"/>
  <p:tag name="KSO_WM_UNIT_VALUE" val="10"/>
</p:tagLst>
</file>

<file path=ppt/tags/tag733.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7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7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73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7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73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74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7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74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74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7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74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7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74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74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749.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7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7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7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7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7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7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7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7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7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5_1"/>
  <p:tag name="KSO_WM_UNIT_INDEX" val="1_5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7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6_1"/>
  <p:tag name="KSO_WM_UNIT_INDEX" val="1_6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760.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761.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Three"/>
  <p:tag name="KSO_WM_UNIT_TYPE" val="e"/>
  <p:tag name="KSO_WM_UNIT_VALUE" val="10"/>
</p:tagLst>
</file>

<file path=ppt/tags/tag762.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7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7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7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7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5_1"/>
  <p:tag name="KSO_WM_UNIT_INDEX" val="1_5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7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6_1"/>
  <p:tag name="KSO_WM_UNIT_INDEX" val="1_6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7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7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7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7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7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5_1"/>
  <p:tag name="KSO_WM_UNIT_INDEX" val="1_5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7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6_1"/>
  <p:tag name="KSO_WM_UNIT_INDEX" val="1_6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77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4*l_h_i*1_1_1"/>
  <p:tag name="KSO_WM_UNIT_INDEX" val="1_1_1"/>
  <p:tag name="KSO_WM_UNIT_LAYERLEVEL" val="1_1_1"/>
  <p:tag name="KSO_WM_UNIT_TYPE" val="l_h_i"/>
</p:tagLst>
</file>

<file path=ppt/tags/tag77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4*l_h_i*1_1_2"/>
  <p:tag name="KSO_WM_UNIT_INDEX" val="1_1_2"/>
  <p:tag name="KSO_WM_UNIT_LAYERLEVEL" val="1_1_1"/>
  <p:tag name="KSO_WM_UNIT_TYPE" val="l_h_i"/>
</p:tagLst>
</file>

<file path=ppt/tags/tag7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77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4*l_h_i*1_2_1"/>
  <p:tag name="KSO_WM_UNIT_INDEX" val="1_2_1"/>
  <p:tag name="KSO_WM_UNIT_LAYERLEVEL" val="1_1_1"/>
  <p:tag name="KSO_WM_UNIT_TYPE" val="l_h_i"/>
</p:tagLst>
</file>

<file path=ppt/tags/tag77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4*l_h_i*1_2_2"/>
  <p:tag name="KSO_WM_UNIT_INDEX" val="1_2_2"/>
  <p:tag name="KSO_WM_UNIT_LAYERLEVEL" val="1_1_1"/>
  <p:tag name="KSO_WM_UNIT_TYPE" val="l_h_i"/>
</p:tagLst>
</file>

<file path=ppt/tags/tag7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78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4*l_h_i*1_3_1"/>
  <p:tag name="KSO_WM_UNIT_INDEX" val="1_3_1"/>
  <p:tag name="KSO_WM_UNIT_LAYERLEVEL" val="1_1_1"/>
  <p:tag name="KSO_WM_UNIT_TYPE" val="l_h_i"/>
</p:tagLst>
</file>

<file path=ppt/tags/tag78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4*l_h_i*1_3_2"/>
  <p:tag name="KSO_WM_UNIT_INDEX" val="1_3_2"/>
  <p:tag name="KSO_WM_UNIT_LAYERLEVEL" val="1_1_1"/>
  <p:tag name="KSO_WM_UNIT_TYPE" val="l_h_i"/>
</p:tagLst>
</file>

<file path=ppt/tags/tag7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78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4*l_h_i*1_4_1"/>
  <p:tag name="KSO_WM_UNIT_INDEX" val="1_4_1"/>
  <p:tag name="KSO_WM_UNIT_LAYERLEVEL" val="1_1_1"/>
  <p:tag name="KSO_WM_UNIT_TYPE" val="l_h_i"/>
</p:tagLst>
</file>

<file path=ppt/tags/tag78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4*l_h_i*1_4_2"/>
  <p:tag name="KSO_WM_UNIT_INDEX" val="1_4_2"/>
  <p:tag name="KSO_WM_UNIT_LAYERLEVEL" val="1_1_1"/>
  <p:tag name="KSO_WM_UNIT_TYPE" val="l_h_i"/>
</p:tagLst>
</file>

<file path=ppt/tags/tag7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78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9,&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4*l_h_i*1_5_1"/>
  <p:tag name="KSO_WM_UNIT_INDEX" val="1_5_1"/>
  <p:tag name="KSO_WM_UNIT_LAYERLEVEL" val="1_1_1"/>
  <p:tag name="KSO_WM_UNIT_TYPE" val="l_h_i"/>
</p:tagLst>
</file>

<file path=ppt/tags/tag788.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4*l_h_i*1_5_2"/>
  <p:tag name="KSO_WM_UNIT_INDEX" val="1_5_2"/>
  <p:tag name="KSO_WM_UNIT_LAYERLEVEL" val="1_1_1"/>
  <p:tag name="KSO_WM_UNIT_TYPE" val="l_h_i"/>
</p:tagLst>
</file>

<file path=ppt/tags/tag7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79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i*1_1"/>
  <p:tag name="KSO_WM_UNIT_INDEX" val="1_1"/>
  <p:tag name="KSO_WM_UNIT_LAYERLEVEL" val="1_1"/>
  <p:tag name="KSO_WM_UNIT_TYPE" val="m_i"/>
</p:tagLst>
</file>

<file path=ppt/tags/tag79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2_1"/>
  <p:tag name="KSO_WM_UNIT_INDEX" val="1_2_1"/>
  <p:tag name="KSO_WM_UNIT_LAYERLEVEL" val="1_1_1"/>
  <p:tag name="KSO_WM_UNIT_LINE_FORE_SCHEMECOLOR_INDEX" val="5"/>
  <p:tag name="KSO_WM_UNIT_TYPE" val="m_h_i"/>
</p:tagLst>
</file>

<file path=ppt/tags/tag7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2_1"/>
  <p:tag name="KSO_WM_UNIT_INDEX" val="1_2_1"/>
  <p:tag name="KSO_WM_UNIT_LAYERLEVEL" val="1_1_1"/>
  <p:tag name="KSO_WM_UNIT_NOCLEAR" val="0"/>
  <p:tag name="KSO_WM_UNIT_PRESET_TEXT" val="单击此处输入项正文"/>
  <p:tag name="KSO_WM_UNIT_SUBTYPE" val="a"/>
  <p:tag name="KSO_WM_UNIT_TYPE" val="m_h_f"/>
  <p:tag name="KSO_WM_UNIT_VALUE" val="60"/>
</p:tagLst>
</file>

<file path=ppt/tags/tag79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4_1"/>
  <p:tag name="KSO_WM_UNIT_INDEX" val="1_4_1"/>
  <p:tag name="KSO_WM_UNIT_LAYERLEVEL" val="1_1_1"/>
  <p:tag name="KSO_WM_UNIT_LINE_FORE_SCHEMECOLOR_INDEX" val="5"/>
  <p:tag name="KSO_WM_UNIT_TYPE" val="m_h_i"/>
</p:tagLst>
</file>

<file path=ppt/tags/tag7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4_1"/>
  <p:tag name="KSO_WM_UNIT_INDEX" val="1_4_1"/>
  <p:tag name="KSO_WM_UNIT_LAYERLEVEL" val="1_1_1"/>
  <p:tag name="KSO_WM_UNIT_NOCLEAR" val="0"/>
  <p:tag name="KSO_WM_UNIT_PRESET_TEXT" val="单击此处输入项正文"/>
  <p:tag name="KSO_WM_UNIT_SUBTYPE" val="a"/>
  <p:tag name="KSO_WM_UNIT_TYPE" val="m_h_f"/>
  <p:tag name="KSO_WM_UNIT_VALUE" val="60"/>
</p:tagLst>
</file>

<file path=ppt/tags/tag7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6_1"/>
  <p:tag name="KSO_WM_UNIT_INDEX" val="1_6_1"/>
  <p:tag name="KSO_WM_UNIT_LAYERLEVEL" val="1_1_1"/>
  <p:tag name="KSO_WM_UNIT_LINE_FORE_SCHEMECOLOR_INDEX" val="5"/>
  <p:tag name="KSO_WM_UNIT_TYPE" val="m_h_i"/>
</p:tagLst>
</file>

<file path=ppt/tags/tag7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6_1"/>
  <p:tag name="KSO_WM_UNIT_INDEX" val="1_6_1"/>
  <p:tag name="KSO_WM_UNIT_LAYERLEVEL" val="1_1_1"/>
  <p:tag name="KSO_WM_UNIT_NOCLEAR" val="0"/>
  <p:tag name="KSO_WM_UNIT_PRESET_TEXT" val="单击此处输入项正文"/>
  <p:tag name="KSO_WM_UNIT_SUBTYPE" val="a"/>
  <p:tag name="KSO_WM_UNIT_TYPE" val="m_h_f"/>
  <p:tag name="KSO_WM_UNIT_VALUE" val="60"/>
</p:tagLst>
</file>

<file path=ppt/tags/tag79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8_1"/>
  <p:tag name="KSO_WM_UNIT_INDEX" val="1_8_1"/>
  <p:tag name="KSO_WM_UNIT_LAYERLEVEL" val="1_1_1"/>
  <p:tag name="KSO_WM_UNIT_LINE_FORE_SCHEMECOLOR_INDEX" val="5"/>
  <p:tag name="KSO_WM_UNIT_TYPE" val="m_h_i"/>
</p:tagLst>
</file>

<file path=ppt/tags/tag7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8_1"/>
  <p:tag name="KSO_WM_UNIT_INDEX" val="1_8_1"/>
  <p:tag name="KSO_WM_UNIT_LAYERLEVEL" val="1_1_1"/>
  <p:tag name="KSO_WM_UNIT_NOCLEAR" val="0"/>
  <p:tag name="KSO_WM_UNIT_PRESET_TEXT" val="单击此处输入项正文"/>
  <p:tag name="KSO_WM_UNIT_SUBTYPE" val="a"/>
  <p:tag name="KSO_WM_UNIT_TYPE" val="m_h_f"/>
  <p:tag name="KSO_WM_UNIT_VALUE" val="60"/>
</p:tagLst>
</file>

<file path=ppt/tags/tag79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1_1"/>
  <p:tag name="KSO_WM_UNIT_INDEX" val="1_1_1"/>
  <p:tag name="KSO_WM_UNIT_LAYERLEVEL" val="1_1_1"/>
  <p:tag name="KSO_WM_UNIT_LINE_FORE_SCHEMECOLOR_INDEX" val="5"/>
  <p:tag name="KSO_WM_UNIT_TYPE" val="m_h_i"/>
</p:tagLst>
</file>

<file path=ppt/tags/tag8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1_1"/>
  <p:tag name="KSO_WM_UNIT_INDEX" val="1_1_1"/>
  <p:tag name="KSO_WM_UNIT_LAYERLEVEL" val="1_1_1"/>
  <p:tag name="KSO_WM_UNIT_NOCLEAR" val="0"/>
  <p:tag name="KSO_WM_UNIT_PRESET_TEXT" val="单击此处输入项正文"/>
  <p:tag name="KSO_WM_UNIT_SUBTYPE" val="a"/>
  <p:tag name="KSO_WM_UNIT_TYPE" val="m_h_f"/>
  <p:tag name="KSO_WM_UNIT_VALUE" val="60"/>
</p:tagLst>
</file>

<file path=ppt/tags/tag8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3_1"/>
  <p:tag name="KSO_WM_UNIT_INDEX" val="1_3_1"/>
  <p:tag name="KSO_WM_UNIT_LAYERLEVEL" val="1_1_1"/>
  <p:tag name="KSO_WM_UNIT_LINE_FORE_SCHEMECOLOR_INDEX" val="5"/>
  <p:tag name="KSO_WM_UNIT_TYPE" val="m_h_i"/>
</p:tagLst>
</file>

<file path=ppt/tags/tag8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3_1"/>
  <p:tag name="KSO_WM_UNIT_INDEX" val="1_3_1"/>
  <p:tag name="KSO_WM_UNIT_LAYERLEVEL" val="1_1_1"/>
  <p:tag name="KSO_WM_UNIT_NOCLEAR" val="0"/>
  <p:tag name="KSO_WM_UNIT_PRESET_TEXT" val="单击此处输入项正文"/>
  <p:tag name="KSO_WM_UNIT_SUBTYPE" val="a"/>
  <p:tag name="KSO_WM_UNIT_TYPE" val="m_h_f"/>
  <p:tag name="KSO_WM_UNIT_VALUE" val="60"/>
</p:tagLst>
</file>

<file path=ppt/tags/tag80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5_1"/>
  <p:tag name="KSO_WM_UNIT_INDEX" val="1_5_1"/>
  <p:tag name="KSO_WM_UNIT_LAYERLEVEL" val="1_1_1"/>
  <p:tag name="KSO_WM_UNIT_LINE_FORE_SCHEMECOLOR_INDEX" val="5"/>
  <p:tag name="KSO_WM_UNIT_TYPE" val="m_h_i"/>
</p:tagLst>
</file>

<file path=ppt/tags/tag8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5_1"/>
  <p:tag name="KSO_WM_UNIT_INDEX" val="1_5_1"/>
  <p:tag name="KSO_WM_UNIT_LAYERLEVEL" val="1_1_1"/>
  <p:tag name="KSO_WM_UNIT_NOCLEAR" val="0"/>
  <p:tag name="KSO_WM_UNIT_PRESET_TEXT" val="单击此处输入项正文"/>
  <p:tag name="KSO_WM_UNIT_SUBTYPE" val="a"/>
  <p:tag name="KSO_WM_UNIT_TYPE" val="m_h_f"/>
  <p:tag name="KSO_WM_UNIT_VALUE" val="60"/>
</p:tagLst>
</file>

<file path=ppt/tags/tag80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7_1"/>
  <p:tag name="KSO_WM_UNIT_INDEX" val="1_7_1"/>
  <p:tag name="KSO_WM_UNIT_LAYERLEVEL" val="1_1_1"/>
  <p:tag name="KSO_WM_UNIT_LINE_FORE_SCHEMECOLOR_INDEX" val="5"/>
  <p:tag name="KSO_WM_UNIT_TYPE" val="m_h_i"/>
</p:tagLst>
</file>

<file path=ppt/tags/tag8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7_1"/>
  <p:tag name="KSO_WM_UNIT_INDEX" val="1_7_1"/>
  <p:tag name="KSO_WM_UNIT_LAYERLEVEL" val="1_1_1"/>
  <p:tag name="KSO_WM_UNIT_NOCLEAR" val="0"/>
  <p:tag name="KSO_WM_UNIT_PRESET_TEXT" val="单击此处输入项正文"/>
  <p:tag name="KSO_WM_UNIT_SUBTYPE" val="a"/>
  <p:tag name="KSO_WM_UNIT_TYPE" val="m_h_f"/>
  <p:tag name="KSO_WM_UNIT_VALUE" val="60"/>
</p:tagLst>
</file>

<file path=ppt/tags/tag80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2_2"/>
  <p:tag name="KSO_WM_UNIT_INDEX" val="1_2_2"/>
  <p:tag name="KSO_WM_UNIT_LAYERLEVEL" val="1_1_1"/>
  <p:tag name="KSO_WM_UNIT_LINE_FORE_SCHEMECOLOR_INDEX" val="5"/>
  <p:tag name="KSO_WM_UNIT_TYPE" val="m_h_i"/>
</p:tagLst>
</file>

<file path=ppt/tags/tag8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4_2"/>
  <p:tag name="KSO_WM_UNIT_INDEX" val="1_4_2"/>
  <p:tag name="KSO_WM_UNIT_LAYERLEVEL" val="1_1_1"/>
  <p:tag name="KSO_WM_UNIT_LINE_FORE_SCHEMECOLOR_INDEX" val="5"/>
  <p:tag name="KSO_WM_UNIT_TYPE" val="m_h_i"/>
</p:tagLst>
</file>

<file path=ppt/tags/tag8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6_2"/>
  <p:tag name="KSO_WM_UNIT_INDEX" val="1_6_2"/>
  <p:tag name="KSO_WM_UNIT_LAYERLEVEL" val="1_1_1"/>
  <p:tag name="KSO_WM_UNIT_LINE_FORE_SCHEMECOLOR_INDEX" val="5"/>
  <p:tag name="KSO_WM_UNIT_TYPE" val="m_h_i"/>
</p:tagLst>
</file>

<file path=ppt/tags/tag81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8_2"/>
  <p:tag name="KSO_WM_UNIT_INDEX" val="1_8_2"/>
  <p:tag name="KSO_WM_UNIT_LAYERLEVEL" val="1_1_1"/>
  <p:tag name="KSO_WM_UNIT_LINE_FORE_SCHEMECOLOR_INDEX" val="5"/>
  <p:tag name="KSO_WM_UNIT_TYPE" val="m_h_i"/>
</p:tagLst>
</file>

<file path=ppt/tags/tag81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1_2"/>
  <p:tag name="KSO_WM_UNIT_INDEX" val="1_1_2"/>
  <p:tag name="KSO_WM_UNIT_LAYERLEVEL" val="1_1_1"/>
  <p:tag name="KSO_WM_UNIT_LINE_FORE_SCHEMECOLOR_INDEX" val="5"/>
  <p:tag name="KSO_WM_UNIT_TYPE" val="m_h_i"/>
</p:tagLst>
</file>

<file path=ppt/tags/tag8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3_2"/>
  <p:tag name="KSO_WM_UNIT_INDEX" val="1_3_2"/>
  <p:tag name="KSO_WM_UNIT_LAYERLEVEL" val="1_1_1"/>
  <p:tag name="KSO_WM_UNIT_LINE_FORE_SCHEMECOLOR_INDEX" val="5"/>
  <p:tag name="KSO_WM_UNIT_TYPE" val="m_h_i"/>
</p:tagLst>
</file>

<file path=ppt/tags/tag8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5_2"/>
  <p:tag name="KSO_WM_UNIT_INDEX" val="1_5_2"/>
  <p:tag name="KSO_WM_UNIT_LAYERLEVEL" val="1_1_1"/>
  <p:tag name="KSO_WM_UNIT_LINE_FORE_SCHEMECOLOR_INDEX" val="5"/>
  <p:tag name="KSO_WM_UNIT_TYPE" val="m_h_i"/>
</p:tagLst>
</file>

<file path=ppt/tags/tag81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7_2"/>
  <p:tag name="KSO_WM_UNIT_INDEX" val="1_7_2"/>
  <p:tag name="KSO_WM_UNIT_LAYERLEVEL" val="1_1_1"/>
  <p:tag name="KSO_WM_UNIT_LINE_FORE_SCHEMECOLOR_INDEX" val="5"/>
  <p:tag name="KSO_WM_UNIT_TYPE" val="m_h_i"/>
</p:tagLst>
</file>

<file path=ppt/tags/tag815.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816.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Four"/>
  <p:tag name="KSO_WM_UNIT_TYPE" val="e"/>
  <p:tag name="KSO_WM_UNIT_VALUE" val="10"/>
</p:tagLst>
</file>

<file path=ppt/tags/tag817.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81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4_1"/>
  <p:tag name="KSO_WM_UNIT_INDEX" val="1_4_1"/>
  <p:tag name="KSO_WM_UNIT_LAYERLEVEL" val="1_1_1"/>
  <p:tag name="KSO_WM_UNIT_LINE_FORE_SCHEMECOLOR_INDEX" val="7"/>
  <p:tag name="KSO_WM_UNIT_TYPE" val="l_h_i"/>
</p:tagLst>
</file>

<file path=ppt/tags/tag81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4_2"/>
  <p:tag name="KSO_WM_UNIT_INDEX" val="1_4_2"/>
  <p:tag name="KSO_WM_UNIT_LAYERLEVEL" val="1_1_1"/>
  <p:tag name="KSO_WM_UNIT_TYPE" val="l_h_i"/>
</p:tagLst>
</file>

<file path=ppt/tags/tag8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82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5_1"/>
  <p:tag name="KSO_WM_UNIT_INDEX" val="1_5_1"/>
  <p:tag name="KSO_WM_UNIT_LAYERLEVEL" val="1_1_1"/>
  <p:tag name="KSO_WM_UNIT_TYPE" val="l_h_i"/>
</p:tagLst>
</file>

<file path=ppt/tags/tag822.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5_2"/>
  <p:tag name="KSO_WM_UNIT_INDEX" val="1_5_2"/>
  <p:tag name="KSO_WM_UNIT_LAYERLEVEL" val="1_1_1"/>
  <p:tag name="KSO_WM_UNIT_TYPE" val="l_h_i"/>
</p:tagLst>
</file>

<file path=ppt/tags/tag8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82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6_1"/>
  <p:tag name="KSO_WM_UNIT_INDEX" val="1_6_1"/>
  <p:tag name="KSO_WM_UNIT_LAYERLEVEL" val="1_1_1"/>
  <p:tag name="KSO_WM_UNIT_LINE_FORE_SCHEMECOLOR_INDEX" val="7"/>
  <p:tag name="KSO_WM_UNIT_TYPE" val="l_h_i"/>
</p:tagLst>
</file>

<file path=ppt/tags/tag82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6_2"/>
  <p:tag name="KSO_WM_UNIT_INDEX" val="1_6_2"/>
  <p:tag name="KSO_WM_UNIT_LAYERLEVEL" val="1_1_1"/>
  <p:tag name="KSO_WM_UNIT_TYPE" val="l_h_i"/>
</p:tagLst>
</file>

<file path=ppt/tags/tag8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82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1_1"/>
  <p:tag name="KSO_WM_UNIT_INDEX" val="1_1_1"/>
  <p:tag name="KSO_WM_UNIT_LAYERLEVEL" val="1_1_1"/>
  <p:tag name="KSO_WM_UNIT_TYPE" val="l_h_i"/>
</p:tagLst>
</file>

<file path=ppt/tags/tag82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1_2"/>
  <p:tag name="KSO_WM_UNIT_INDEX" val="1_1_2"/>
  <p:tag name="KSO_WM_UNIT_LAYERLEVEL" val="1_1_1"/>
  <p:tag name="KSO_WM_UNIT_TYPE" val="l_h_i"/>
</p:tagLst>
</file>

<file path=ppt/tags/tag8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83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2_1"/>
  <p:tag name="KSO_WM_UNIT_INDEX" val="1_2_1"/>
  <p:tag name="KSO_WM_UNIT_LAYERLEVEL" val="1_1_1"/>
  <p:tag name="KSO_WM_UNIT_LINE_FORE_SCHEMECOLOR_INDEX" val="7"/>
  <p:tag name="KSO_WM_UNIT_TYPE" val="l_h_i"/>
</p:tagLst>
</file>

<file path=ppt/tags/tag83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2_2"/>
  <p:tag name="KSO_WM_UNIT_INDEX" val="1_2_2"/>
  <p:tag name="KSO_WM_UNIT_LAYERLEVEL" val="1_1_1"/>
  <p:tag name="KSO_WM_UNIT_TYPE" val="l_h_i"/>
</p:tagLst>
</file>

<file path=ppt/tags/tag8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83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3_1"/>
  <p:tag name="KSO_WM_UNIT_INDEX" val="1_3_1"/>
  <p:tag name="KSO_WM_UNIT_LAYERLEVEL" val="1_1_1"/>
  <p:tag name="KSO_WM_UNIT_TYPE" val="l_h_i"/>
</p:tagLst>
</file>

<file path=ppt/tags/tag834.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3_2"/>
  <p:tag name="KSO_WM_UNIT_INDEX" val="1_3_2"/>
  <p:tag name="KSO_WM_UNIT_LAYERLEVEL" val="1_1_1"/>
  <p:tag name="KSO_WM_UNIT_TYPE" val="l_h_i"/>
</p:tagLst>
</file>

<file path=ppt/tags/tag8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83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4_1"/>
  <p:tag name="KSO_WM_UNIT_INDEX" val="1_4_1"/>
  <p:tag name="KSO_WM_UNIT_LAYERLEVEL" val="1_1_1"/>
  <p:tag name="KSO_WM_UNIT_LINE_FORE_SCHEMECOLOR_INDEX" val="7"/>
  <p:tag name="KSO_WM_UNIT_TYPE" val="l_h_i"/>
</p:tagLst>
</file>

<file path=ppt/tags/tag83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4_2"/>
  <p:tag name="KSO_WM_UNIT_INDEX" val="1_4_2"/>
  <p:tag name="KSO_WM_UNIT_LAYERLEVEL" val="1_1_1"/>
  <p:tag name="KSO_WM_UNIT_TYPE" val="l_h_i"/>
</p:tagLst>
</file>

<file path=ppt/tags/tag8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83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5_1"/>
  <p:tag name="KSO_WM_UNIT_INDEX" val="1_5_1"/>
  <p:tag name="KSO_WM_UNIT_LAYERLEVEL" val="1_1_1"/>
  <p:tag name="KSO_WM_UNIT_TYPE" val="l_h_i"/>
</p:tagLst>
</file>

<file path=ppt/tags/tag840.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5_2"/>
  <p:tag name="KSO_WM_UNIT_INDEX" val="1_5_2"/>
  <p:tag name="KSO_WM_UNIT_LAYERLEVEL" val="1_1_1"/>
  <p:tag name="KSO_WM_UNIT_TYPE" val="l_h_i"/>
</p:tagLst>
</file>

<file path=ppt/tags/tag8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84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6_1"/>
  <p:tag name="KSO_WM_UNIT_INDEX" val="1_6_1"/>
  <p:tag name="KSO_WM_UNIT_LAYERLEVEL" val="1_1_1"/>
  <p:tag name="KSO_WM_UNIT_LINE_FORE_SCHEMECOLOR_INDEX" val="7"/>
  <p:tag name="KSO_WM_UNIT_TYPE" val="l_h_i"/>
</p:tagLst>
</file>

<file path=ppt/tags/tag84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6_2"/>
  <p:tag name="KSO_WM_UNIT_INDEX" val="1_6_2"/>
  <p:tag name="KSO_WM_UNIT_LAYERLEVEL" val="1_1_1"/>
  <p:tag name="KSO_WM_UNIT_TYPE" val="l_h_i"/>
</p:tagLst>
</file>

<file path=ppt/tags/tag8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84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1_1"/>
  <p:tag name="KSO_WM_UNIT_INDEX" val="1_1_1"/>
  <p:tag name="KSO_WM_UNIT_LAYERLEVEL" val="1_1_1"/>
  <p:tag name="KSO_WM_UNIT_TYPE" val="l_h_i"/>
</p:tagLst>
</file>

<file path=ppt/tags/tag846.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1_2"/>
  <p:tag name="KSO_WM_UNIT_INDEX" val="1_1_2"/>
  <p:tag name="KSO_WM_UNIT_LAYERLEVEL" val="1_1_1"/>
  <p:tag name="KSO_WM_UNIT_TYPE" val="l_h_i"/>
</p:tagLst>
</file>

<file path=ppt/tags/tag8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84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2_1"/>
  <p:tag name="KSO_WM_UNIT_INDEX" val="1_2_1"/>
  <p:tag name="KSO_WM_UNIT_LAYERLEVEL" val="1_1_1"/>
  <p:tag name="KSO_WM_UNIT_LINE_FORE_SCHEMECOLOR_INDEX" val="7"/>
  <p:tag name="KSO_WM_UNIT_TYPE" val="l_h_i"/>
</p:tagLst>
</file>

<file path=ppt/tags/tag84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2_2"/>
  <p:tag name="KSO_WM_UNIT_INDEX" val="1_2_2"/>
  <p:tag name="KSO_WM_UNIT_LAYERLEVEL" val="1_1_1"/>
  <p:tag name="KSO_WM_UNIT_TYPE" val="l_h_i"/>
</p:tagLst>
</file>

<file path=ppt/tags/tag8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85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3_1"/>
  <p:tag name="KSO_WM_UNIT_INDEX" val="1_3_1"/>
  <p:tag name="KSO_WM_UNIT_LAYERLEVEL" val="1_1_1"/>
  <p:tag name="KSO_WM_UNIT_TYPE" val="l_h_i"/>
</p:tagLst>
</file>

<file path=ppt/tags/tag852.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3_2"/>
  <p:tag name="KSO_WM_UNIT_INDEX" val="1_3_2"/>
  <p:tag name="KSO_WM_UNIT_LAYERLEVEL" val="1_1_1"/>
  <p:tag name="KSO_WM_UNIT_TYPE" val="l_h_i"/>
</p:tagLst>
</file>

<file path=ppt/tags/tag8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8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85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85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857.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8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8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8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8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86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9">
      <a:dk1>
        <a:srgbClr val="000000"/>
      </a:dk1>
      <a:lt1>
        <a:srgbClr val="FFFFFF"/>
      </a:lt1>
      <a:dk2>
        <a:srgbClr val="793E03"/>
      </a:dk2>
      <a:lt2>
        <a:srgbClr val="FDECE0"/>
      </a:lt2>
      <a:accent1>
        <a:srgbClr val="F37C07"/>
      </a:accent1>
      <a:accent2>
        <a:srgbClr val="F6A466"/>
      </a:accent2>
      <a:accent3>
        <a:srgbClr val="E47879"/>
      </a:accent3>
      <a:accent4>
        <a:srgbClr val="D27199"/>
      </a:accent4>
      <a:accent5>
        <a:srgbClr val="BF69B8"/>
      </a:accent5>
      <a:accent6>
        <a:srgbClr val="AD62D8"/>
      </a:accent6>
      <a:hlink>
        <a:srgbClr val="4472C4"/>
      </a:hlink>
      <a:folHlink>
        <a:srgbClr val="BFBFBF"/>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20</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20</vt:i4>
      </vt:variant>
    </vt:vector>
  </HeadingPairs>
  <TitlesOfParts>
    <vt:vector baseType="lpstr" size="27">
      <vt:lpstr>Arial</vt:lpstr>
      <vt:lpstr>Calibri</vt:lpstr>
      <vt:lpstr>微软雅黑</vt:lpstr>
      <vt:lpstr>Wingdings</vt:lpstr>
      <vt:lpstr>+中文标题</vt:lpstr>
      <vt:lpstr>Calibri Light</vt:lpstr>
      <vt:lpstr>Office Theme</vt:lpstr>
      <vt:lpstr>酒店财务分析范例</vt:lpstr>
      <vt:lpstr>目录</vt:lpstr>
      <vt:lpstr>单击添加章节标题</vt:lpstr>
      <vt:lpstr>酒店财务分析概述</vt:lpstr>
      <vt:lpstr>PowerPoint Presentation</vt:lpstr>
      <vt:lpstr>财务分析的目的和意义</vt:lpstr>
      <vt:lpstr>财务分析的内容和方法</vt:lpstr>
      <vt:lpstr>财务分析的步骤和流程</vt:lpstr>
      <vt:lpstr>酒店财务报表的解读</vt:lpstr>
      <vt:lpstr>PowerPoint Presentation</vt:lpstr>
      <vt:lpstr>资产负债表解读</vt:lpstr>
      <vt:lpstr>利润表解读</vt:lpstr>
      <vt:lpstr>现金流量表解读</vt:lpstr>
      <vt:lpstr>其他重要财务指标解读</vt:lpstr>
      <vt:lpstr>酒店财务指标分析</vt:lpstr>
      <vt:lpstr>PowerPoint Presentation</vt:lpstr>
      <vt:lpstr>盈利能力分析</vt:lpstr>
      <vt:lpstr>运营能力分析</vt:lpstr>
      <vt:lpstr>偿债能力分析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2024-08-30T00:19:13.079</cp:lastPrinted>
  <dcterms:created xsi:type="dcterms:W3CDTF">2024-08-29T16:19:13Z</dcterms:created>
  <dcterms:modified xsi:type="dcterms:W3CDTF">2024-08-29T16:19:16Z</dcterms:modified>
</cp:coreProperties>
</file>