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0E2CC-4887-4642-AAF9-3BBED876E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7404B-E80F-46A3-849C-36A0BA38D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D3106-6CAB-4B93-A65D-C28336685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5ECA3-7227-4719-A8C8-02B032BBE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9C0F36-27E7-469A-B9F8-0C10E158F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224A06-4C55-42BB-9586-49E1DECCB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CF41C0-4978-49F2-990F-47BDE7A74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4B4A1F-1206-4BCC-B541-AFE1CEC04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5F7D7-AE09-43C9-99E2-DA9A155F9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66B31-B985-4B9A-8AFC-5DA54FCF3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70276-2423-47BE-88D8-09D2B976C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0004611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基于深度学习的医学数据分类与预测研究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医学数据分类与预测理论基础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基于深度学习的医学数据分类方法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基于深度学习的医学数据预测方法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深度学习模型在医学数据分类与预测中的优势与挑战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医学数据分类与预测的重要性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医学数据量呈现爆炸式增长，如何有效地对这些数据进行分类和预测成为了一个重要的问题。医学数据分类与预测可以帮助医生更准确地诊断疾病、制定治疗方案和评估预后，从而提高医疗质量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深度学习在医学数据分类与预测中的优势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深度学习是一种模拟人脑神经网络的机器学习算法，具有强大的特征提取和分类能力。在医学数据分类与预测中，深度学习可以自动学习数据的内在规律和特征，从而取得比传统方法更好的性能。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国内外在医学数据分类与预测方面已经开展了大量的研究工作。其中，深度学习算法如卷积神经网络（CNN）、循环神经网络（RNN）和自编码器（AE）等被广泛应用于医学图像分析、疾病诊断和预后评估等领域。同时，迁移学习、多模态学习和对抗性学习等新技术也不断涌现，为医学数据分类与预测提供了更多的可能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随着医疗技术的不断进步和数据的不断增长，医学数据分类与预测将面临更多的挑战和机遇。一方面，需要开发更高效、更准确的深度学习算法来处理大规模、高维度的医学数据；另一方面，需要结合多模态数据、临床信息和基因数据等多源信息，实现更全面的疾病诊断和预后评估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本研究旨在利用深度学习技术对医学数据进行分类和预测。具体内容包括：（1）收集和整理医学数据集；（2）设计和实现深度学习模型；（3）对模型进行训练和调优；（4）评估模型的性能并进行对比分析。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本研究的主要目的是探索深度学习在医学数据分类与预测中的应用，并开发一种高效、准确的分类和预测模型。通过本研究，我们期望能够为医生提供更准确、更可靠的诊断和治疗方案，提高医疗质量和效率。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深度学习算法对医学数据进行分类和预测。具体方法包括：（1）数据预处理：对收集到的医学数据进行清洗、标准化和归一化等预处理操作；（2）特征提取：利用深度学习模型自动学习数据的内在规律和特征；（3）模型训练：采用适当的优化算法对深度学习模型进行训练，调整模型参数以最小化损失函数；（4）模型评估：采用准确率、召回率、F1值等指标对模型的性能进行评估，并与传统方法进行对比分析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研究内容、目的和方法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医学数据分类与预测理论基础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多模态性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医学数据包括图像、文本、声音等多种模态，如CT、MRI、X光等医学影像数据，以及病历、诊断报告等文本数据。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高维度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医学数据通常具有高维度特征，如医学影像中的像素、体素等，以及基因组学中的基因表达数据等。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不平衡性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医学数据中不同类别的样本数量往往不平衡，如罕见疾病患者数量较少，导致数据不平衡。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噪声和不确定性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医学数据中可能存在噪声和不确定性，如影像设备的误差、患者个体差异等。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医学数据特点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分类与预测算法概述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传统机器学习算法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如支持向量机（SVM）、随机森林（Random Forest）、逻辑回归（Logistic Regression）等，在医学数据分类与预测中有广泛应用。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深度学习算法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包括卷积神经网络（CNN）、循环神经网络（RNN）、自编码器（Autoencoder）等，能够自动提取医学数据的深层特征并进行分类与预测。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121" r="28121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利用CNN等深度学习模型对医学影像进行自动分析和诊断，如肺结节检测、病灶定位等。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医学影像分析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利用深度学习模型对基因表达数据进行分类和预测，如疾病亚型识别、药物反应预测等。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基因数据分析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利用深度学习模型对电子病历中的文本信息进行挖掘和分析，如疾病风险预测、患者相似度匹配等。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电子病历挖掘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利用深度学习模型融合不同模态的医学数据进行分析和诊断，如结合医学影像和基因组学数据进行综合诊断。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多模态医学数据分析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深度学习在医学数据分类与预测中的应用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基于深度学习的医学数据分类方法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去除重复、无效或异常数据，保证数据质量。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数据增强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通过旋转、平移、缩放等操作增加数据量，提高模型泛化能力。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数据标准化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将数据转换为统一格式和范围，消除量纲影响。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利用医学领域知识，手动提取与疾病相关的特征。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传统特征提取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利用深度学习模型自动提取数据中的高层次特征。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深度特征提取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通过统计分析、机器学习等方法筛选出对分类结果影响较大的特征。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特征选择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特征提取与选择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选择合适的深度学习模型，如卷积神经网络（CNN）、循环神经网络（RNN）等，进行医学数据分类。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分类器设计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模型参数调整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模型融合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通过交叉验证、网格搜索等方法调整模型参数，提高分类性能。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将多个深度学习模型进行融合，进一步提高分类准确率。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分类器设计与优化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https://d.book118.com/197100046113006050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2024-09-23T03:46:09.911</cp:lastPrinted>
  <dcterms:created xsi:type="dcterms:W3CDTF">2024-09-22T19:46:09Z</dcterms:created>
  <dcterms:modified xsi:type="dcterms:W3CDTF">2024-09-22T19:46:12Z</dcterms:modified>
</cp:coreProperties>
</file>