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723F7-E79D-486B-9EF4-E1FFC31F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608F9-042D-4784-B49B-8DBC48DC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B45EA-BF54-459D-9E31-BF3503AB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65547-F1D2-413E-BA08-ED27A7E8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E6AF7-2F8F-4A0A-A1BF-8E8500F4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4B281C-B032-4527-8491-A516E5A3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603D5-56EF-48C6-A444-186D3CCB5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DFC8A-8170-4C12-82F5-E3B879847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6C6E2-8A8C-4628-B92D-7ECCCD32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5A883-DDD1-4B0C-AE53-84CE9E41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CCCF1-24A9-4E03-BA81-CAD5DE12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0010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尺骨骨折的并发症与预防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7" r="10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8272" b="282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尺骨骨折是指尺骨完整性的破坏，通常由外伤引起。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根据骨折的位置和程度，可分为闭合性骨折和开放性骨折，以及简单骨折和复杂骨折。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8623" b="38623"/>
          <a:stretch>
            <a:fillRect/>
          </a:stretch>
        </p:blipFill>
        <p:spPr>
          <a:xfrm>
            <a:off x="939482" y="1415327"/>
            <a:ext cx="4843295" cy="4843294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主要由于直接或间接暴力导致，如跌倒、撞击、挤压等。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在受到外力冲击时，尺骨受到挤压或扭曲，导致骨皮质断裂。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患处疼痛、肿胀、活动受限，严重者可能出现畸形。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通过X线检查可明确骨折的类型和位置，CT扫描有助于更细致地了解骨折情况。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尺骨骨折的治疗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对于轻微的尺骨骨折，可以使用石膏固定来帮助骨折部位愈合。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对于某些类型的尺骨骨折，医生可能会推荐牵引治疗，通过缓慢拉伸骨折部位来帮助复位。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包括使用非处方止痛药和消炎药来缓解疼痛和肿胀。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在疼痛缓解后，物理治疗可以帮助恢复关节活动度和肌肉力量。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对于严重的尺骨骨折，医生可能会建议手术植入钢板来固定骨折部位。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钢板固定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髓内针固定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植骨手术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通过将钢针插入骨髓腔来固定骨折部位，常用于治疗长骨骨折。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对于某些类型的骨折，医生可能会建议进行植骨手术，通过植入自体骨骼或人造骨骼来帮助骨折愈合。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手术后需要定期复查，确保骨折愈合良好，同时进行必要的康复训练。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955" r="139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22" r="166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8784" r="2878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在疼痛缓解后，开始进行关节活动度训练，以恢复关节的正常功能。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通过渐进性的力量训练来增强肌肉力量，提高骨折部位的稳定性。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指导患者如何在日常生活中保护受伤部位，避免再次受伤或加重病情。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对于因骨折而感到焦虑或抑郁的患者，提供心理支持和治疗。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https://d.book118.com/197100101023006026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2024-08-31T01:29:22.624</cp:lastPrinted>
  <dcterms:created xsi:type="dcterms:W3CDTF">2024-08-30T17:29:22Z</dcterms:created>
  <dcterms:modified xsi:type="dcterms:W3CDTF">2024-08-30T17:29:24Z</dcterms:modified>
</cp:coreProperties>
</file>