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FD3B8-4303-4FDF-B29F-2B717F6B0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58523-0794-48B1-A0E1-28C159B8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51B05-0BD0-4099-9DCB-D68C6467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0234-4284-4129-9AE5-8284589C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DBC70-4AAD-4B2E-B59C-0D3C9203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2ECA4-ACB3-4B48-894C-10BEC718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31C74-71A2-49B7-83A6-87517D27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317C3-6087-404C-936F-5B33ACC6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13988-8335-4794-9433-01DC4360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D3F64-024D-4C94-8FC4-5189AC77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09969-DD7C-4D21-AAE0-FEFE23024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0113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photoshopcc平面设计教程之绘制和修饰图像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图像的绘制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图像的修饰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图像的合成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图像的特效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图像的绘制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用于在画布上绘制像素，可调整画笔大小、硬度、颜色等属性。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画笔工具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类似于画笔工具，但绘制的是硬边线条。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铅笔工具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提供各种预设形状，如矩形、椭圆、多边形等，可自定义形状和颜色。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形状工具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基础绘图工具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历史记录画笔工具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可以恢复图像的之前状态，类似于橡皮擦，但可以恢复图像。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混合器画笔工具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模拟真实画笔的混合效果，可以调整画笔的湿度、混合颜色等属性。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自定义画笔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通过将图像转换为画笔预设，可以在画布上绘制出各种纹理和图案。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高级绘图工具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创建自定义画笔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选择一个图像，然后将其转换为画笔预设。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应用自定义画笔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在画布上使用自定义画笔进行绘制，可以创建出独特的纹理和效果。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调整画笔属性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可以调整画笔的大小、硬度和间距等属性，以适应不同的绘制需求。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自定义画笔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图像的修饰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https://d.book118.com/197101133016006032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2024-09-04T17:32:05.951</cp:lastPrinted>
  <dcterms:created xsi:type="dcterms:W3CDTF">2024-09-04T09:32:05Z</dcterms:created>
  <dcterms:modified xsi:type="dcterms:W3CDTF">2024-09-04T09:32:07Z</dcterms:modified>
</cp:coreProperties>
</file>