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1DB687-AE55-433A-B59D-4774EA0C4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FD53E-24D4-47B9-8E3E-589AE1254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7437D-687D-4C54-ABE1-4698C4384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D47CBB-599E-42F7-8DB0-24D6DEA09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9BB87B-B7A0-4251-8832-68D923EE7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0087DC-A673-410E-AEFA-077305505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B86D97-A579-47BD-989B-4FFCC0A25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F5B23C-CDAE-455A-9176-6AA4040A6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8962F-2C6A-4154-AD83-177338B61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9A4D6-9D81-4F22-884B-8959E51A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14382-01F0-4953-9A00-A291DA1F5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1031460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TMIS开发及其应用知识</a:t>
            </a:r>
            <a:endParaRPr lang="en-US" sz="51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2025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TMIS概述与发展历程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TMIS核心技术解析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TMIS在各领域应用实践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TMIS开发流程与关键步骤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TMIS面临的挑战与未来发展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TMIS应用前景展望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5775" b="1">
              <a:solidFill>
                <a:schemeClr val="accent3">
                  <a:lumMod val="40000"/>
                  <a:lumOff val="60000"/>
                  <a:alpha val="34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TMIS概述与发展历程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TMIS（Transportation Management Information System）即运输管理信息系统，是一个集成了信息技术、通信技术、控制技术等先进技术的综合性系统，旨在提高运输效率、降低运输成本、优化运输资源配置。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TMIS定义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TMIS具有运输计划管理、运输调度指挥、运输过程监控、运输统计分析等功能，可实现对运输全过程的信息化、智能化管理。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TMIS功能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TMIS定义及功能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52335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652335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29936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29936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07538" y="1979346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3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407538" y="1821557"/>
            <a:ext cx="2132128" cy="388730"/>
          </a:xfrm>
          <a:prstGeom prst="ellipse">
            <a:avLst/>
          </a:prstGeom>
          <a:gradFill>
            <a:gsLst>
              <a:gs pos="0">
                <a:schemeClr val="lt1">
                  <a:alpha val="70000"/>
                </a:schemeClr>
              </a:gs>
              <a:gs pos="100000">
                <a:schemeClr val="accent1">
                  <a:alpha val="7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15607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初级阶段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094842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20世纪80年代，随着计算机技术的普及，运输企业开始尝试利用计算机进行简单的数据处理和信息存储。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638006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发展阶段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4723754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90年代，随着网络技术、数据库技术的不断发展，TMIS逐渐实现了从单机到网络的转变，功能也从单一的数据处理扩展到运输过程的全面管理。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8260404" y="2516039"/>
            <a:ext cx="296227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成熟阶段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361301" y="3555750"/>
            <a:ext cx="3008046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进入21世纪，物联网、大数据、人工智能等技术的兴起为TMIS的发展注入了新的动力，TMIS逐渐向着智能化、集成化的方向发展。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480607" y="1020470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5037367" y="1020470"/>
            <a:ext cx="21145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724677" y="1059557"/>
            <a:ext cx="199072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57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发展历程回顾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国内外研究现状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我国TMIS的研究起步较晚，但发展迅速。目前，国内已经形成了较为完善的TMIS理论体系和技术体系，并在铁路、公路、航空等运输领域得到了广泛应用。同时，国内学者还在不断探索将新技术应用于TMIS的可能性，如基于大数据的运输优化、基于人工智能的运输决策支持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国内研究现状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TMIS的研究起步较早，技术相对成熟。目前，国外TMIS已经实现了与供应链管理、电子商务等领域的深度融合，形成了较为完善的智能化运输管理体系。同时，国外学者还在研究如何将物联网、区块链等新技术应用于TMIS中，以进一步提高运输效率和安全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国外研究现状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TMIS核心技术解析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数据采集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通过传感器、日志文件、网络爬虫等方式，从各种数据源中收集数据。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数据清洗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对数据进行去重、去噪、填充缺失值等处理，以保证数据质量。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数据转换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将数据转换为适合分析和挖掘的格式，如数据归一化、离散化等。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数据采集与处理技术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运用统计学方法对数据进行描述和推断，如假设检验、回归分析等。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统计分析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利用机器学习算法对数据进行训练和预测，如分类、聚类、回归等。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机器学习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通过神经网络模型对数据进行深层次特征提取和分类预测。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深度学习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数据分析与挖掘方法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833" b="118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数据可视化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将数据以图表、图像等形式进行可视化展示，以便更直观地理解数据。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交互式可视化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提供交互式操作，使用户能够更灵活地探索和分析数据。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大屏展示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将数据以大屏形式进行展示，适用于监控中心、指挥中心等场景。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可视化展示技术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9225" b="1">
              <a:solidFill>
                <a:schemeClr val="accent3">
                  <a:lumMod val="60000"/>
                  <a:lumOff val="4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TMIS在各领域应用实践</a:t>
            </a:r>
            <a:endParaRPr lang="en-US" sz="4575" b="1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 panose="020f0502020204030204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0522" b="1052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8827" r="88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交通运输领域应用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交通流量监测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利用TMIS技术实时监测交通流量，为交通管理部门提供数据支持，帮助优化交通布局和调度。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交通事故分析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通过TMIS对交通事故数据进行深入挖掘和分析，揭示事故发生的规律和原因，为交通安全策略制定提供依据。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智能交通信号控制</a:t>
            </a:r>
            <a:endParaRPr lang="en-US" sz="2025" b="1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结合TMIS技术，实现交通信号的实时配时和调整，提高道路通行效率和安全性。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利用TMIS技术对城市空间布局、人口分布、交通状况等进行分析，为城市规划提供科学依据。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城市规划辅助决策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通过TMIS分析城市公共设施的使用情况和需求分布，优化设施布局，提高城市服务水平和居民生活质量。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公共设施布局优化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运用TMIS技术对房地产市场数据进行挖掘和分析，揭示市场发展趋势和潜在机会，为投资者和开发商提供决策支持。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房地产市场分析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城市规划与建设领域应用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环境质量监测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利用TMIS技术对环境质量进行实时监测和数据采集，为环境保护部门提供准确、全面的环境信息。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污染源追踪与治理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通过TMIS对污染源进行定位和追踪，分析污染物的扩散和影响范围，为污染治理和环境修复提供科学依据。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生态保护与恢复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运用TMIS技术对生态系统进行监测和评估，揭示生态退化的原因和机制，提出生态保护与恢复的措施和建议。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环境保护领域应用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https://d.book118.com/197103146010006035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2024-09-09T06:29:48.304</cp:lastPrinted>
  <dcterms:created xsi:type="dcterms:W3CDTF">2024-09-08T22:29:48Z</dcterms:created>
  <dcterms:modified xsi:type="dcterms:W3CDTF">2024-09-08T22:29:50Z</dcterms:modified>
</cp:coreProperties>
</file>