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DD3CE-05C2-4854-AC41-32FD732F5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BB5A9-C561-4CE4-84D6-9A8A59687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B0470-3E3E-4C66-A763-E40C75BBA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6F562-9D94-4702-928C-C243E2DA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9BEE19-B0B7-467E-861B-165FBF53B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DAC63-D8FD-4C65-99D0-ABEFC6CB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01B44-28D6-4F88-A7C4-8591392D9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2CCB8-3F42-4636-8732-4F0565F0A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1AAB2-778B-4A9E-BE06-0DF475E16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5AA4E-23B0-4075-92EC-DB87A336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66B7C-DC5F-4C1F-987A-A66A071B8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06123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五官科护理学青光眼\n## 1.青光眼的定义与分类\n### 1.1青光眼的定义及其发病原因\n### 1.2青光眼的分类及其特点\n### 1.3青光眼对患者生活质量的影响\n## 2.青光眼的诊断与治疗方法\n### 2.1青光眼的诊断流程及方法\n### 2.2青光眼的治疗方法及其选择\n### 2.3青光眼治疗后的随访与护理\n## 3.青光眼患者的护理干预\n### 3.1青光眼患者的生活习惯调整与护理\n### 3.2青光眼患者的用药指导与护理\n### 3.3青光眼患者的心理支持与护理\n## 4.青光眼患者的健康教育\n### 4.1青光眼患者疾病知识的普及与教育\n### 4.2青光眼患者的生活方式调整与教育\n### 4.3青光眼患者的定期检查与自我监测教育\n## 5.青光眼护理中的团队协作与沟通\n### 5.1青光眼护理团队的分工与协作\n### 5.2青光眼患者与护理团队的有效沟通\n### 5.3青光眼护理团队的专业培训与素质提升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五官科护理学青光眼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青光眼的定义与分类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青光眼是一种眼病，主要表现为眼压升高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眼压是眼球内部的压力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青光眼患者的眼压通常会持续升高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发病原因复杂，可能与遗传、年龄、性别等因素有关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遗传因素：有家族史的人更容易患青光眼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年龄因素：年龄越大，患青光眼的风险越高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性别因素：男性比女性更容易患青光眼</a:t>
                </a:r>
                <a:endParaRPr/>
              </a:p>
            </p:txBody>
          </p:sp>
          <p:pic>
            <p:nvPicPr>
              <p:cNvPr id="18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发病机制尚不完全清楚，可能与眼内液体循环障碍有关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眼内液体循环障碍会导致眼压升高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长期眼压升高会损害视神经，导致视力减退甚至失明</a:t>
                </a:r>
                <a:endParaRPr/>
              </a:p>
            </p:txBody>
          </p:sp>
          <p:pic>
            <p:nvPicPr>
              <p:cNvPr id="18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青光眼的定义及其发病原因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根据发病原因和病理改变，青光眼可分为原发性、继发性和先天性三大类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原发性青光眼：最常见的青光眼类型，发病原因尚不完全清楚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继发性青光眼：由于其他眼病或全身疾病引起的青光眼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先天性青光眼：出生时就存在的一种青光眼，通常是由于胚胎发育异常引起的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各类青光眼的特点不同，治疗方法也有所差异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原发性青光眼：治疗主要目的是降低眼压，保护视神经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继发性青光眼：治疗主要针对原发病，同时控制眼压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先天性青光眼：治疗通常需要手术，早期治疗对视力的恢复至关重要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青光眼的分类及其特点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青光眼会导致视力减退，甚至失明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眼压升高会损害视神经，导致视力减退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长期眼压升高可能导致失明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青光眼还会引起眼痛、头痛、恶心等症状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眼痛和头痛是青光眼最常见的症状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恶心可能是眼压升高引起的胃肠道反应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青光眼会影响患者的生活质量，包括心理、社交和工作等方面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心理影响：青光眼患者可能会产生焦虑、抑郁等心理问题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社交影响：视力减退和眼痛等症状可能会影响患者的社交活动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工作影响：青光眼患者可能会因为视力问题而影响工作表现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青光眼对患者生活质量的影响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青光眼的诊断与治疗方法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病史：了解患者的家族史、年龄、性别等信息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临床表现：观察患者的眼部症状，如眼痛、头痛、视力减退等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辅助检查：进行眼压测量、视野检查、眼底检查等</a:t>
                </a:r>
                <a:endParaRPr/>
              </a:p>
            </p:txBody>
          </p:sp>
          <p:sp>
            <p:nvSpPr>
              <p:cNvPr id="21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青光眼的诊断需要综合考虑病史、临床表现和辅助检查结果</a:t>
                </a:r>
                <a:endParaRPr/>
              </a:p>
            </p:txBody>
          </p:sp>
          <p:sp>
            <p:nvSpPr>
              <p:cNvPr id="22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病史采集：了解患者的病史和家族史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眼部检查：观察患者的眼部症状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辅助检查：进行眼压测量、视野检查、眼底检查等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诊断：根据检查结果，判断患者是否患有青光眼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分型：根据患者的发病原因和病理改变，判断青光眼的类型</a:t>
                </a:r>
                <a:endParaRPr/>
              </a:p>
            </p:txBody>
          </p:sp>
          <p:sp>
            <p:nvSpPr>
              <p:cNvPr id="22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青光眼的诊断流程通常包括以下几个步骤</a:t>
                </a:r>
                <a:endParaRPr/>
              </a:p>
            </p:txBody>
          </p:sp>
          <p:sp>
            <p:nvSpPr>
              <p:cNvPr id="22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青光眼的诊断流程及方法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青光眼的治疗主要目的是降低眼压，保护视神经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降低眼压：通过药物治疗、激光治疗、手术治疗等方法降低眼压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保护视神经：通过改善眼部循环、减轻眼压波动等方法保护视神经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青光眼的治疗方法包括药物治疗、激光治疗、手术治疗等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药物治疗：常用的药物有β受体拮抗剂、α受体激动剂等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激光治疗：常用的激光治疗有激光虹膜穿孔术、激光房角成形术等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手术治疗：常用的手术有滤过手术、虹膜切除术等</a:t>
                </a:r>
                <a:endParaRPr/>
              </a:p>
            </p:txBody>
          </p:sp>
          <p:pic>
            <p:nvPicPr>
              <p:cNvPr id="2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治疗方法的选择需要根据患者的具体情况综合考虑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考虑患者的年龄、性别、病情等因素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考虑患者的治疗意愿和依从性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考虑治疗方法的疗效、风险和费用等因素</a:t>
                </a:r>
                <a:endParaRPr/>
              </a:p>
            </p:txBody>
          </p:sp>
          <p:pic>
            <p:nvPicPr>
              <p:cNvPr id="2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青光眼的治疗方法及其选择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青光眼治疗后需要定期随访，以便及时发现并处理并发症</a:t>
                </a:r>
                <a:endParaRPr/>
              </a:p>
            </p:txBody>
          </p:sp>
          <p:sp>
            <p:nvSpPr>
              <p:cNvPr id="2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随访时间：通常治疗后1周、1个月、3个月、6个月等进行随访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随访内容：检查眼压、视野、眼底等指标，评估治疗效果</a:t>
                </a:r>
                <a:endParaRPr/>
              </a:p>
            </p:txBody>
          </p:sp>
        </p:grpSp>
        <p:grpSp>
          <p:nvGrpSpPr>
            <p:cNvPr id="25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青光眼治疗后的护理包括生活习惯调整、用药指导和心理支持等方面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生活习惯调整：保持规律的作息时间，避免过度用眼，保持情绪稳定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用药指导：按时服药，注意药物副作用，如有不适及时就诊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心理支持：鼓励患者保持积极心态，参加康复活动，提高生活质量</a:t>
                </a:r>
                <a:endParaRPr/>
              </a:p>
            </p:txBody>
          </p:sp>
          <p:sp>
            <p:nvSpPr>
              <p:cNvPr id="25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青光眼治疗后的随访与护理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青光眼患者的护理干预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建议患者保持规律的作息时间，保证充足的睡眠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规律的作息时间有助于降低眼压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充足的睡眠有助于身体恢复和心理健康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建议患者避免过度用眼，适当休息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避免长时间看电视、电脑等电子产品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每隔一段时间看一下远方，让眼睛得到休息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建议患者保持情绪稳定，避免情绪波动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情绪波动可能会导致眼压升高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学会放松心情，如进行深呼吸、冥想等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青光眼患者的生活习惯调整与护理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https://d.book118.com/197106123004006046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五官科护理学青光眼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2024-09-20T23:26:31.577</cp:lastPrinted>
  <dcterms:created xsi:type="dcterms:W3CDTF">2024-09-20T15:26:31Z</dcterms:created>
  <dcterms:modified xsi:type="dcterms:W3CDTF">2024-09-20T15:26:33Z</dcterms:modified>
</cp:coreProperties>
</file>