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7C08C-47A9-4461-9C16-CA7CB56B0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3941D-0957-4853-967D-427A6CEE1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BD934-360E-44A4-AE62-D499AC38D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C8D80-E8EB-4B6B-B751-A6B6B612B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DC0352-CE21-407D-A2BB-C6F6AC598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1D83C3-5F79-488B-A223-10FD77CBD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BA1878-7BC4-435F-B84E-535A30EB1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2961E-415A-40BB-8696-E4EB7BC4E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71F8C-6277-4041-B6F1-63379A16F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0DECD-6D39-4B89-9AD8-6303A8576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0BD66-7729-4B5D-B05C-4F7677888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10164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劳动法规与用工管理：全面解读与实务操作\n## 1.劳动法规的基本概念与重要性\n### 1.1劳动法规的定义及其涵盖范围\n### 1.2劳动法规的基本原则与目的\n### 1.3劳动法规在企业管理中的重要性\n## 2.劳动法规的具体内容与要求\n### 2.1劳动合同的制定与签订\n### 2.2工资支付与福利保障\n### 2.3工时制度与休息休假\n## 3.用工管理的概述与关键要素\n### 3.1用工管理的定义与目标\n### 3.2用工管理的关键要素与方法\n### 3.3用工管理的风险与挑战\n## 4.劳动法规与用工管理的结合与实践\n### 4.1劳动法规在用工管理中的应用与实施\n### 4.2用工管理如何遵守劳动法规的要求\n### 4.3劳动法规与用工管理的实务案例分析\n## 5.劳动法规与用工管理的未来趋势与展望\n### 5.1劳动法规的发展趋势与影响\n### 5.2用工管理的未来发展趋势与挑战\n### 5.3企业如何应对劳动法规与用工管理的变化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劳动法规与用工管理：全面解读与实务操作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劳动法规的基本概念与重要性</a:t>
            </a:r>
            <a:endParaRPr/>
          </a:p>
        </p:txBody>
      </p:sp>
      <p:sp>
        <p:nvSpPr>
          <p:cNvPr id="1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劳动法规是指国家制定的关于劳动关系和劳动行为的法律、法规和政策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劳动关系是指劳动者与用人单位之间的权利和义务关系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劳动行为是指劳动者在劳动过程中的一切行为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劳动法规涵盖的范围包括：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劳动合同：规定劳动合同的订立、变更、解除和终止等事宜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工资支付与福利保障：规定劳动者的工资、加班费、福利和保险等待遇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工时制度与休息休假：规定劳动者的工时制度、休息时间、休假制度等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劳动保护：规定劳动者在工作过程中的安全、卫生、防护等方面的保护措施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劳动争议处理：规定劳动争议的解决途径和程序</a:t>
            </a:r>
            <a:endParaRPr/>
          </a:p>
        </p:txBody>
      </p: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劳动法规的定义及其涵盖范围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劳动法规的基本原则包括：</a:t>
                </a:r>
                <a:endParaRPr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保护劳动者的合法权益：确保劳动者在劳动关系中的基本权益得到保障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平衡劳动双方的权利和义务：在保护劳动者权益的同时，也关注用人单位的权益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公平与正义：在处理劳动纠纷时，遵循公平和正义的原则</a:t>
                </a:r>
                <a:endParaRPr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劳动法规的目的包括：</a:t>
                </a:r>
                <a:endParaRPr/>
              </a:p>
            </p:txBody>
          </p:sp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规范劳动行为：通过法律手段规范劳动者和用人单位的行为，维护劳动秩序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调节劳动关系：平衡劳动双方的利益关系，减少劳动纠纷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保护社会公共利益：维护社会稳定，促进经济发展</a:t>
                </a:r>
                <a:endParaRPr/>
              </a:p>
            </p:txBody>
          </p:sp>
          <p:sp>
            <p:nvSpPr>
              <p:cNvPr id="1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劳动法规的基本原则与目的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78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79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180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181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183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18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劳动法规是企业合法经营的基础：企业必须遵守劳动法规，否则可能面临法律制裁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18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劳动法规有助于企业规范管理：通过遵守劳动法规，企业可以规范劳动行为，提高管理水平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7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18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劳动法规有利于企业维护声誉：遵守劳动法规，可以避免劳动纠纷，维护企业形象和声誉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9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190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劳动法规有助于企业降低用工风险：了解和遵守劳动法规，可以帮助企业规避用工风险，减少法律纠纷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劳动法规在企业管理中的重要性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劳动法规的具体内容与要求</a:t>
            </a:r>
            <a:endParaRPr/>
          </a:p>
        </p:txBody>
      </p:sp>
      <p:sp>
        <p:nvSpPr>
          <p:cNvPr id="19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劳动合同的制定：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劳动合同应当包括以下条款：劳动合同的期限、工作内容、工作地点、工作时间、工资待遇、社会保险、福利、培训、竞业限制等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劳动合同应当符合法律、法规的规定，不得损害劳动者的合法权益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劳动合同的签订：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劳动合同应当在劳动者入职之日起三个月内签订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劳动合同应当由用人单位与劳动者双方签订，不得代签或者伪造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劳动合同一式两份，劳动者和用人单位各执一份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劳动合同的制定与签订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工资支付与福利保障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工资支付：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用人单位应当按照劳动合同约定和国家规定，向劳动者及时足额支付工资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用人单位不得低于最低工资标准支付工资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用人单位不得克扣或者无故拖欠劳动者的工资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福利保障：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用人单位应当为劳动者缴纳社会保险费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用人单位应当为劳动者提供必要的劳动保护用品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用人单位应当为劳动者提供相应的培训和晋升机会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工时制度：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用人单位应当实行国家规定的工时制度，如标准工时制度、综合计算工时制度、不定时工时制度等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用人单位应当确保劳动者的工作时间符合国家规定的工作时间标准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休息休假：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用人单位应当保证劳动者每周至少休息一天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用人单位应当安排劳动者享受法定节假日、年休假等休息休假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用人单位应当支付劳动者加班工资，确保劳动者的休息时间得到保障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工时制度与休息休假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用工管理的概述与关键要素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用工管理的定义与目标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用工管理是指企业为实现经营目标，对员工进行招聘、培训、考核、薪酬福利、职业发展等方面的管理活动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用工管理的目标包括：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提高员工的工作效率和工作质量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降低用工成本，提高企业的盈利能力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增强员工的满意度和忠诚度，降低员工流失率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https://d.book118.com/197110164034006044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劳动法规与用工管理：全面解读与实务操作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2024-09-18T11:21:40.455</cp:lastPrinted>
  <dcterms:created xsi:type="dcterms:W3CDTF">2024-09-18T03:21:40Z</dcterms:created>
  <dcterms:modified xsi:type="dcterms:W3CDTF">2024-09-18T03:21:42Z</dcterms:modified>
</cp:coreProperties>
</file>