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75FC4-6386-475A-B254-475CF1F48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3DF7-54B7-4A5A-9661-3E889D17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D74F2-B02D-41C6-BE7E-AD380B87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C67E9-19B8-4C96-92BE-013399572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B6DCF-A774-424D-B028-2D08444D5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C158B9-AB15-4311-81AD-DA777B9E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03B2A-C9A4-434B-AC2F-614D1EC3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38A2D-C73F-4D47-B3D0-8185C358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46297-5E90-4D50-B7E5-49A72DE18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B39D0-B9BF-4B13-A521-3F1A808F3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BAE7-7305-48BA-95E2-000D3AB8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11142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节能环保钢结构体系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节能环保钢结构体系概述
 钢结构的设计与优化
 环保材料的选择与应用
 节能施工技术
 钢结构体系的环保维护
 实例分析与比较
 未来发展趋势展望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节能环保钢结构体系概述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节能环保钢结构体系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节能环保钢结构体系概述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节能环保钢结构体系的概念和背景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1.节能环保钢结构体系是一种新型的绿色建筑体系，具有高效、环保、可持续等优点。</a:t>
            </a:r>
          </a:p>
          <a:p>
            <a:r>
              <a:t>2.随着人们对环境保护和可持续发展的重视，节能环保钢结构体系逐渐成为建筑领域的发展趋势。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节能环保钢结构体系的组成和特点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1.节能环保钢结构体系主要由钢材、连接件、保温材料、防火材料等组成。</a:t>
            </a:r>
          </a:p>
          <a:p>
            <a:r>
              <a:t>2.该体系具有结构轻盈、强度高、施工周期短、可回收利用等特点。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节能环保钢结构体系概述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节能环保钢结构体系的设计和施工原则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1.设计时应考虑结构的安全性、稳定性和环保性。</a:t>
            </a:r>
          </a:p>
          <a:p>
            <a:r>
              <a:t>2.施工时应遵循节能、减排、环保的原则，采取有效的施工技术和措施。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节能环保钢结构体系的环保性能和优势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1.节能环保钢结构体系的生产过程具有较低的能耗和排放，符合环保要求。</a:t>
            </a:r>
          </a:p>
          <a:p>
            <a:r>
              <a:t>2.该体系具有较好的保温、隔热性能，可降低建筑物的能耗和运行成本。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节能环保钢结构体系概述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1.节能环保钢结构体系适用于住宅、商业建筑、公共设施等领域。</a:t>
            </a:r>
          </a:p>
          <a:p>
            <a:r>
              <a:t>2.随着技术的不断进步和应用范围的扩大，节能环保钢结构体系的发展前景广阔。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节能环保钢结构体系的维护和管理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1.定期对节能环保钢结构体系进行检查和维护，确保其正常运行和使用寿命。</a:t>
            </a:r>
          </a:p>
          <a:p>
            <a:r>
              <a:t>2.建立有效的管理体系和机制，加强对节能环保钢结构体系的维护和管理。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节能环保钢结构体系的应用范围和前景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钢结构的设计与优化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节能环保钢结构体系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钢结构的设计与优化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钢结构设计原则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1.结构安全、稳定、可靠；</a:t>
            </a:r>
          </a:p>
          <a:p>
            <a:r>
              <a:t>2.经济合理，节约材料；</a:t>
            </a:r>
          </a:p>
          <a:p>
            <a:r>
              <a:t>3.施工方便，工期短。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钢结构材料选择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1.高强度、轻质；</a:t>
            </a:r>
          </a:p>
          <a:p>
            <a:r>
              <a:t>2.良好的加工性能；</a:t>
            </a:r>
          </a:p>
          <a:p>
            <a:r>
              <a:t>3.环保、可回收利用。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钢结构的设计与优化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钢结构优化设计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1.合理的结构形式；</a:t>
            </a:r>
          </a:p>
          <a:p>
            <a:r>
              <a:t>2.精确的计算分析；</a:t>
            </a:r>
          </a:p>
          <a:p>
            <a:r>
              <a:t>3.优化设计方案。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钢结构连接设计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1.连接方式合理选择；</a:t>
            </a:r>
          </a:p>
          <a:p>
            <a:r>
              <a:t>2.连接节点设计合理；</a:t>
            </a:r>
          </a:p>
          <a:p>
            <a:r>
              <a:t>3.连接材料选用适当。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钢结构的设计与优化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1.防腐材料选择；</a:t>
            </a:r>
          </a:p>
          <a:p>
            <a:r>
              <a:t>2.防腐施工工艺；</a:t>
            </a:r>
          </a:p>
          <a:p>
            <a:r>
              <a:t>3.定期检查与维护。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钢结构可持续发展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1.环保设计理念；</a:t>
            </a:r>
          </a:p>
          <a:p>
            <a:r>
              <a:t>2.节能减排措施；</a:t>
            </a:r>
          </a:p>
          <a:p>
            <a:r>
              <a:t>3.循环再利用技术。</a:t>
            </a:r>
          </a:p>
          <a:p>
            <a:r>
              <a:t>这些主题和涵盖了钢结构设计与优化的主要方面，包括设计原则、材料选择、优化设计、连接设计、防腐设计和可持续发展等。在施工过程中，需要结合实际情况和具体要求进行细化和落实。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钢结构防腐设计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环保材料的选择与应用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节能环保钢结构体系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环保材料的选择与应用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环保材料选择原则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1.选择具有环保认证的材料，确保其对环境无害，低甲醛、低VOC排放。</a:t>
            </a:r>
          </a:p>
          <a:p>
            <a:r>
              <a:t>2.考虑材料的可再生性和可回收性，提高资源的利用率。</a:t>
            </a:r>
          </a:p>
          <a:p>
            <a:r>
              <a:t>3.优先选择长寿命、低维护的材料，减少更换和维修的频率。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环保钢材的应用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1.选择高强度钢材，提高结构效率，减少材料用量。</a:t>
            </a:r>
          </a:p>
          <a:p>
            <a:r>
              <a:t>2.采用防腐、防火处理的钢材，增加其使用寿命，减少更换和废弃的可能。</a:t>
            </a:r>
          </a:p>
          <a:p>
            <a:r>
              <a:t>3.在设计中充分考虑钢材的可回收再利用，降低建筑废弃物。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环保材料的选择与应用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绿色混凝土的应用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1.使用掺合料和外加剂，减少水泥用量，降低碳排放。</a:t>
            </a:r>
          </a:p>
          <a:p>
            <a:r>
              <a:t>2.优化混凝土配合比，提高工作性能，减少施工损耗。</a:t>
            </a:r>
          </a:p>
          <a:p>
            <a:r>
              <a:t>3.研发和利用再生混凝土，实现资源的有效利用。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可持续木材的应用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1.选择来自可持续森林的木材，确保资源的可再生性。</a:t>
            </a:r>
          </a:p>
          <a:p>
            <a:r>
              <a:t>2.在结构中充分利用木材的力学性能，减少钢材和混凝土的使用量。</a:t>
            </a:r>
          </a:p>
          <a:p>
            <a:r>
              <a:t>3.对废旧木材进行回收再利用，提高其资源利用率。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环保材料的选择与应用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环保保温材料的选择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1.选择高效、环保的保温材料，提高建筑的保温性能，降低能耗。</a:t>
            </a:r>
          </a:p>
          <a:p>
            <a:r>
              <a:t>2.考虑保温材料的可降解性和可回收性，避免产生建筑垃圾。</a:t>
            </a:r>
          </a:p>
          <a:p>
            <a:r>
              <a:t>3.在保温层设计中充分考虑排水、透气等性能，提高建筑的耐久性。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环保装饰材料的应用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1.选择无毒、无害、低甲醛的装饰材料，确保室内空气质量。</a:t>
            </a:r>
          </a:p>
          <a:p>
            <a:r>
              <a:t>2.采用可生物降解的装饰材料，降低对环境的影响。</a:t>
            </a:r>
          </a:p>
          <a:p>
            <a:r>
              <a:t>3.在装饰设计中充分考虑材料的再利用和循环使用，减少浪费。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节能施工技术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节能环保钢结构体系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节能施工技术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节能施工技术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1.施工能源规划：在施工前，进行全面的能源规划，尽可能选择可再生能源和低碳能源，减少化石燃料的使用，从而降低施工过程中的碳排放。</a:t>
            </a:r>
          </a:p>
          <a:p>
            <a:r>
              <a:t>2.节能设备应用：使用高效、节能的施工设备，如电动工具、节能灯具等，减少能源消耗。</a:t>
            </a:r>
          </a:p>
          <a:p>
            <a:r>
              <a:t>3.废弃物资源化：将施工废弃物分类回收，尽可能资源化再利用，减少废弃物的排放，同时降低新材料的生产能耗。</a:t>
            </a:r>
          </a:p>
          <a:p>
            <a:r>
              <a:t>以上主题和旨在推动节能环保钢结构体系的施工中，更好地实现节能减排，提高施工效率，促进绿色施工。在施工过程中，还需结合具体情况，灵活调整和运用这些技术，以达到最佳的节能效果。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https://d.book118.com/197111142014006034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节能环保钢结构体系概述</vt:lpstr>
      <vt:lpstr> 节能环保钢结构体系概述</vt:lpstr>
      <vt:lpstr> 节能环保钢结构体系概述</vt:lpstr>
      <vt:lpstr> 节能环保钢结构体系概述</vt:lpstr>
      <vt:lpstr> 钢结构的设计与优化</vt:lpstr>
      <vt:lpstr> 钢结构的设计与优化</vt:lpstr>
      <vt:lpstr> 钢结构的设计与优化</vt:lpstr>
      <vt:lpstr> 钢结构的设计与优化</vt:lpstr>
      <vt:lpstr> 环保材料的选择与应用</vt:lpstr>
      <vt:lpstr> 环保材料的选择与应用</vt:lpstr>
      <vt:lpstr> 环保材料的选择与应用</vt:lpstr>
      <vt:lpstr> 环保材料的选择与应用</vt:lpstr>
      <vt:lpstr> 节能施工技术</vt:lpstr>
      <vt:lpstr> 节能施工技术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2024-09-07T19:41:02.556</cp:lastPrinted>
  <dcterms:created xsi:type="dcterms:W3CDTF">2024-09-07T11:41:02Z</dcterms:created>
  <dcterms:modified xsi:type="dcterms:W3CDTF">2024-09-07T11:41:04Z</dcterms:modified>
</cp:coreProperties>
</file>