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846DA0-9AD5-4AE5-9E75-77BF5A5AC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48753-3FBA-46F9-A703-EAE7C955D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93B248-027D-4B30-86DA-D1036FB55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891D01-1854-4D79-B090-08F9DF9DF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B7EB28-0CE0-4E69-AD91-46B50353F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C798C3-F168-43E1-BBA2-F443F3D46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0231C1-75AD-4593-8EEC-6DFE9D28B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4F70B2-6869-408E-9B05-134095A857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739A43-1EE1-4124-AC47-779DD2C36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CDB057-2BEB-48E8-B806-9DA25851C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1D2824-CE2F-4A86-9F6F-93EDFE41F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11200312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中考英语听力技巧训练实践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Overview of Listening Skills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Phonetic knowledge and skill development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Vocabulary accumulation and application strategies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Sentence comprehension and response skills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Dialogue comprehension and situational judgment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Breakthrough strategies for short article listening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Simulation testing and practical exercises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Overview of Listening Skills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Listening skills refer to the ability to understand and interpret spoon language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Listening skills are critical for effective communication and language learning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 the context of English language learning, listening skills are essential for understanding native speakers and for improving promotion and introduction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6301" b="16301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7065" r="7065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1931" r="11931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Definition and importance of listening skills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618" y="1676039"/>
            <a:ext cx="776002" cy="766477"/>
          </a:xfrm>
          <a:prstGeom prst="rect">
            <a:avLst/>
          </a:prstGeom>
        </p:spPr>
        <p:txBody>
          <a:bodyPr vert="horz" wrap="none" lIns="121920" tIns="60960" rIns="121920" bIns="6096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100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输入</a:t>
            </a:r>
          </a:p>
          <a:p>
            <a:pPr algn="ctr">
              <a:lnSpc>
                <a:spcPct val="100000"/>
              </a:lnSpc>
            </a:pPr>
            <a:r>
              <a:rPr lang="en-US" sz="2100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标题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290916" y="2839646"/>
            <a:ext cx="1569720" cy="1569720"/>
            <a:chOff x="5290916" y="2839646"/>
            <a:chExt cx="1569720" cy="1569720"/>
          </a:xfrm>
        </p:grpSpPr>
        <p:sp>
          <p:nvSpPr>
            <p:cNvPr id="4" name="AutoShape 4"/>
            <p:cNvSpPr/>
            <p:nvPr/>
          </p:nvSpPr>
          <p:spPr>
            <a:xfrm>
              <a:off x="5290916" y="2839646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687823" y="3272081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AutoShape 6"/>
          <p:cNvSpPr/>
          <p:nvPr/>
        </p:nvSpPr>
        <p:spPr>
          <a:xfrm>
            <a:off x="6996028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5400000">
            <a:off x="5424910" y="14272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471779" y="1765908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2955487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2955487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AutoShape 11"/>
          <p:cNvSpPr/>
          <p:nvPr/>
        </p:nvSpPr>
        <p:spPr>
          <a:xfrm rot="5400000">
            <a:off x="5426875" y="45657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471779" y="4904476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96028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Training objectives and requirements for listening skills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main objective of listening skills training is to improve comprehension and understanding of spoon English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 addition, students should develop the ability to listen for specific purposes, such as understanding instructions or following a conversation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They should also be able to identify key information and details in spooked texts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Students should be able to understand a variety of accounts and speaking styles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Regular practice with authentic materials such as podcasts, radio programs, and TV shows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12000" r="12000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6750" r="16750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Use of subtitles or transcripts to aid comprehension and identify unfriendly vocabulary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Active listening exercises, such as summarizing a lecture or retelling a story after hearing it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Participation in group discussions or role plays to practice listening and responding in English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Methods for improving listening skills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Phonetic knowledge and skill development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Understanding the English telephone system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Learning about vowels, consonants, and diphthongs, as well as stress and integration patterns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Recognizing telephone symbols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Becoming a family with the International Phonetic Alphabet (IPA) and using it to report sounds in written form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Mastering basic phonological rules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Grasp the principles of phonological transcription, such as vowel length, coherent voicing, and place of animation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Fundamentals of Phonetic Knowledge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2" r="25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Listening and improvement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Listening to native speakers and improving their promotion to develop ear training and music memory for sounds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Sound discrimination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Practicing the ability to differentiate between similar sounds, such as minimal pairs, to improve promotion accuracy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Introduction and rhythm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Focusing on the memory and stress patterns of English speech to produce more natural sound promotion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Promotion skills training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Reading alone: Practicing reading texts alone to improve promotion, fluency, and comprehension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Shadowing and simultaneous interpretation: Engaging in shadowing exercises and interpreting speech in real time to enhance listening comprehension and speaking skills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Participating in speech challenges and debites: Joining speech related activities to gain confidence and improve promotion under pressure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Using technology assisted tools: Utilizing promotion apps, online dictionaries with audio promotions, and other digital resources to supplement traditional learning methods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Developing Phonetic Ability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Vocabulary accumulation and application strategies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Vocabulary accumulation methods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Use mnemonic devices such as acronyms, rhymes, or associations to help remember the meanings and speeches of new words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Mnemonic devices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Read diverse English materials such as novels, new articles, and short stories to account for new words and phrases in context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Reading extensively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Create word lists or flashcards with new vocabulary and review them regularly to aid memorization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Word lists and flashcards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6" b="2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424" b="542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Vocabulary application skills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Active usage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Actively use new vocabulary in speaking and writing to reinforce learning and improve retention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Context understanding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Understand the context in which new words are used to better grasp their meanings and usage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Word formation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Learn about word formation techniques such as prefixes, suffixes, and root words to expand vocabulary knowledge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A strong vocabulary base is critical for comprehending audio materials such as lectures, podcasts, and conversations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Comprehension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Vocabulary knowledge enables listeners to infer the meanings of unknown words from context clubs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Inference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Understanding vocabulary helpers listeners take effective notes while listening, capturing key information and ideas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Note taking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208" r="17208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role of vocabulary in listening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https://d.book118.com/197112003123006044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2024-09-19T04:12:31.603</cp:lastPrinted>
  <dcterms:created xsi:type="dcterms:W3CDTF">2024-09-18T20:12:31Z</dcterms:created>
  <dcterms:modified xsi:type="dcterms:W3CDTF">2024-09-18T20:12:33Z</dcterms:modified>
</cp:coreProperties>
</file>