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CDBCE0-81E0-4B43-BB4F-03E92FB45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057107-1702-43C5-AC9D-6EEC14003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00B70A-C5EB-4647-8E09-FA4EF2282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35D30C-7E44-4675-8607-09ECD67DE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4ECBC7-055E-46AB-B604-3D177ECBE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56C96A-4F88-4F9C-931A-7FADFD73E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98A099-2A82-43E7-A586-74CFCE9DF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E445BB-792B-4A1D-AB67-F86EA7867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8579BD-CE07-426F-BB01-2C9FB10DF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2C032D-5B20-48C9-8C4F-BA856D6CF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89BE6-21DC-41FA-8244-6750CF8B0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11412503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新生儿购物清单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新生儿衣物类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新生儿用品类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新生儿喂养类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新生儿洗护类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新生儿玩具类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新生儿衣物类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婴儿连体衣是新生儿必备的衣物之一，因为它们可以很好地保护宝宝的肚子，同时方便更换尿布。选择质地柔软、舒适、无刺激的纯棉或有机棉连体衣是最佳选择。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婴儿连体衣有不同的尺码，家长应根据宝宝的体重和身高选择合适的尺码，确保宝宝穿着舒适。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婴儿连体衣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375" b="14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婴儿袜子可以保护宝宝的脚部不受凉，同时也可以防止宝宝的小脚在衣服里面滑动。选择松紧适中、弹性好的纯棉袜子，避免过紧或过松影响宝宝脚部发育。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袜子的尺码应该根据宝宝的脚长来选择，不要选择过大或过小的袜子，以免影响宝宝的舒适度。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婴儿袜子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627" b="276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婴儿帽子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婴儿帽子可以保护宝宝的头部不受凉，同时也可以避免宝宝头部受到阳光的直射。选择质地柔软、舒适、无刺激的纯棉或有机棉帽子是最佳选择。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帽子的尺码应该根据宝宝的头围来选择，不要选择过小或过大的帽子，以免影响宝宝的舒适度。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55" r="326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婴儿围嘴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围嘴的尺码应该根据宝宝的颈围来选择，不要选择过小或过大的围嘴，以免影响宝宝的舒适度。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婴儿围嘴可以保护宝宝的衣服不被口水或食物弄脏。选择质地柔软、易清洗、可调节的围嘴是最佳选择。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新生儿用品类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方便卫生，保护宝宝肌肤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纸尿裤是新生儿日常护理的必备品，能够吸收尿液，保持宝宝肌肤干燥，有效预防尿布疹。选择透气性好、吸水性强、柔软舒适的纸尿裤对于新生儿的健康非常重要。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纸尿裤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清洁卫生，方便快捷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湿巾用于清洁宝宝的皮肤和物品，具有方便快捷的优点。选择不含有害化学物质、质地柔软、无刺激的湿巾，可以保护宝宝的肌肤健康。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喂养必备，方便卫生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奶瓶和奶嘴是新生儿喂养的必备品，能够保证宝宝获得足够的营养。选择质量可靠、无毒、耐热的奶瓶和柔软舒适的奶嘴，能够提高宝宝的食欲和满足感。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t="5632" b="563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奶瓶和奶嘴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呵护宝宝肌肤健康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婴儿护理用品包括婴儿沐浴露、婴儿洗发水、婴儿润肤露等，用于清洁和滋润宝宝的肌肤。选择温和无刺激、天然有机的护理用品，能够保护宝宝的肌肤健康，预防过敏和湿疹等问题。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婴儿护理用品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新生儿喂养类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配方奶是新生儿主要的营养来源之一，建议选择适合新生儿的配方奶，以确保宝宝获得充足的营养。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注意查看配方奶的成分表，确保其中含有宝宝成长所需的维生素、矿物质和其他营养成分。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避免购买过期或受污染的配方奶，确保宝宝食用的安全。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20619" r="20619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配方奶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https://d.book118.com/197114125035006044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2024-09-18T11:47:58.923</cp:lastPrinted>
  <dcterms:created xsi:type="dcterms:W3CDTF">2024-09-18T03:47:58Z</dcterms:created>
  <dcterms:modified xsi:type="dcterms:W3CDTF">2024-09-18T03:48:00Z</dcterms:modified>
</cp:coreProperties>
</file>