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D495CA-FB83-4994-96AE-BB328E31C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EBA614-7BA9-41FB-9381-D8CEDB1118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B15A8E-0975-47C1-9FAB-1F254F3F5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B18690-4EB0-4B40-A583-A5F4F821E4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7E1009-0AC8-4295-9760-D9752EC6E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E6FBE1-07BC-4389-85B9-884D93E71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2235C2-5FF5-4843-9F79-54584BF28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EE8B9F-E11A-4087-AC3A-902034A2C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61077B-B487-4451-9D2E-815C4273DB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CB8175-4093-487C-B6D5-F12F75F90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2CD98B-A509-4271-8229-E23EB2B54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711500216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中药润肺定嗽颗粒联合祛痰药物治疗咳嗽疗效评价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中药润肺定嗽颗粒与祛痰药物概述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咳嗽疗效评价标准与方法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临床试验设计与实施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疗效评价与结果分析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讨论与结论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631" r="16631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715" r="16715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11179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咳嗽是常见的呼吸道症状，严重影响患者生活质量。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中药润肺定嗽颗粒具有润肺止咳、化痰平喘的功效，对咳嗽治疗具有独特优势。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联合祛痰药物治疗咳嗽，可发挥协同作用，提高治疗效果。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本研究旨在评价中药润肺定嗽颗粒联合祛痰药物治疗咳嗽的疗效，为临床用药提供参考。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随着中医药在国际上的认可度不断提高，中药制剂在咳嗽治疗领域的应用前景广阔。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中药润肺定嗽颗粒在临床应用广泛，但联合祛痰药物治疗咳嗽的研究尚不多见。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国外对中药制剂的研究逐渐增多，但针对润肺定嗽颗粒的研究仍较少。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本研究采用随机对照试验的方法，评价中药润肺定嗽颗粒联合祛痰药物治疗咳嗽的疗效和安全性。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符合纳入标准的患者随机分为试验组和对照组，试验组给予中药润肺定嗽颗粒联合祛痰药物治疗，对照组给予常规西药治疗。观察两组患者的咳嗽症状改善情况、生活质量变化及不良反应发生情况。通过统计学分析比较两组患者的疗效差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研究内容与方法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中药润肺定嗽颗粒与祛痰药物概述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主要成分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中药润肺定嗽颗粒主要成分包括川贝母、桔梗、陈皮、五味子等中草药。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该药物具有润肺止咳、化痰平喘的功效，适用于治疗各种原因引起的咳嗽、痰多等症状。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中药润肺定嗽颗粒成分及功效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祛痰药物种类及作用机制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种类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祛痰药物主要包括氨溴索、溴己新等西药成分。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作用机制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这些药物能够通过刺激呼吸道黏膜，增加呼吸道分泌物的排出量，从而起到祛痰的作用。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协同作用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中药润肺定嗽颗粒与祛痰药物联合使用，可以发挥协同作用，增强治疗效果。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减少副作用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联合用药可以减少单一用药时可能出现的副作用，提高患者的耐受性和依从性。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适应症广泛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联合用药适用于多种原因引起的咳嗽、痰多等症状，如感冒、支气管炎等呼吸系统疾病。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联合用药的理论依据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咳嗽疗效评价标准与方法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根据每日咳嗽次数进行评分，如0次、1-5次、6-10次、11次以上等。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咳嗽频率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评估咳嗽的剧烈程度，如轻度、中度、重度等。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咳嗽严重程度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观察痰液的颜色、粘稠度、量等，进行评分。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痰液性质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咳嗽症状评分标准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临床疗效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根据咳嗽症状改善程度，将疗效分为痊愈、显效、有效、无效等级别。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症状积分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对咳嗽、咳痰等症状进行量化评分，计算治疗前后症状积分差值，评估疗效。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生活质量改善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采用问卷调查等方式，评估患者生活质量改善情况。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疗效评价指标及方法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记录治疗过程中出现的不良反应种类、发生率及严重程度。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不良反应发生率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包括血常规、尿常规、肝肾功能等指标，评估药物对机体的影响。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对于有心脏疾病风险的患者，进行心电图检查，观察药物对心脏的影响。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心电图检查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安全性评价指标及方法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https://d.book118.com/197115002164006040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2024-09-13T13:09:13.322</cp:lastPrinted>
  <dcterms:created xsi:type="dcterms:W3CDTF">2024-09-13T05:09:13Z</dcterms:created>
  <dcterms:modified xsi:type="dcterms:W3CDTF">2024-09-13T05:09:15Z</dcterms:modified>
</cp:coreProperties>
</file>