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7F783-CDAB-4FBD-B52A-CBC4AEC9B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84DF5-1FA8-4DC4-988E-907F1556D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1D1AB-5FA6-40C6-8089-0B8E57790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873D0-5273-40A7-912E-8541C3463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86C369-5A76-447A-8857-6C80A9D20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2295DB-9AE3-4366-880A-DCCE6EB34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65ED26-C5B7-4A25-A52E-27968C35C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C7F5A-72C3-44FA-9CAA-C4B9B428E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7F3CE-4B6F-493F-98FB-DDBEB4DB1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2D814-843A-44E3-97A2-136D52105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D60BF-A81B-4A0D-86ED-6EE87E155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1502414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减少预制构件安装误差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2024-01-10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预制构件安装误差的原因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减少预制构件安装误差的方法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预制构件安装误差的检测与调整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结论与建议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4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减少预制构件安装误差是提高建筑质量、降低维护成本和保障安全的重要手段。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预制构件在建筑行业中广泛应用，但安装过程中产生的误差会影响建筑质量和使用安全。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误差的来源和影响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预制构件在生产、运输和安装过程中可能产生误差，如尺寸、平整度、垂直度等。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误差可能导致结构不均匀受力、渗漏、开裂等问题，影响建筑的使用寿命和安全性。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预制构件安装误差的原因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模具的精度决定了预制构件的尺寸和形状，如果模具精度不足，会导致预制构件尺寸偏差。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模具精度不足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材料收缩变形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加工误差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在预制构件制作过程中，由于材料收缩变形，可能导致预制构件尺寸与设计不符。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预制构件在加工过程中，由于设备精度、操作人员技能等原因，可能导致预制构件尺寸误差。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预制构件制作误差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预制构件在运输过程中，可能因为颠簸、碰撞等原因导致损伤，影响安装精度。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运输损伤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预制构件在存储过程中，如果环境湿度、温度变化过大，可能导致构件变形、开裂等问题。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存储环境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运输和存储过程中的误差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-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-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安装过程中的操作误差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测量误差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安装过程中，测量工具的精度和操作人员的技能水平决定了测量结果的准确性，如果测量误差过大，会影响安装精度。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安装顺序错误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预制构件的安装顺序对安装精度有很大影响，如果顺序错误，可能导致构件无法正确安装。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连接方式不当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预制构件的连接方式对安装精度有很大影响，如果连接方式不当，可能导致构件连接不牢固、错位等问题。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减少预制构件安装误差的方法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加强质量检测和控制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通过定期的质量检查和测试，及时发现并纠正制作过程中的误差。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制定精确的模具设计和制作标准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确保模具的精确度和耐用性，从而保证预制构件的一致性和精度。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采用先进的加工设备和工艺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利用高精度的数控机床和其他先进设备，提高预制构件的加工精度。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提高预制构件的制作精度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制定合理的运输方案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确保预制构件在运输过程中的稳定性和安全性，减少因运输造成的损坏和误差。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建立科学的存储管理机制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保持存储环境的干燥、清洁和恒温，避免预制构件因环境因素产生变形或损坏。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优化运输和存储方案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b="-1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通过技术革新和研发，优化安装工艺流程，提高安装效率和精度。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研发先进的安装工艺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使用高精度的测量工具和定位设备，确保预制构件安装位置的准确性。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引入高精度的安装工具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改进安装工艺和工具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https://d.book118.com/197115024142006032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2024-09-05T18:55:06.713</cp:lastPrinted>
  <dcterms:created xsi:type="dcterms:W3CDTF">2024-09-05T10:55:06Z</dcterms:created>
  <dcterms:modified xsi:type="dcterms:W3CDTF">2024-09-05T10:55:08Z</dcterms:modified>
</cp:coreProperties>
</file>