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AF474-8407-412B-BBEB-FF90EADAB42B}" type="datetimeFigureOut">
              <a:rPr lang="zh-CN" altLang="en-US" smtClean="0"/>
              <a:t>2022/1/11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B9184-06B2-4A21-8360-B9F5B22C5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731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B9184-06B2-4A21-8360-B9F5B22C548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94335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14FDB-E2E0-4E7B-B02C-98C8F69B8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9958A-6769-47BC-8E27-E7E36C9CC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928F1-41DD-4E56-9453-504675658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32E8A3-0846-42CB-A962-2AD8921DC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8860DA-3938-4863-A56C-F30E9963A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5D74BF-CE0E-4F8D-924F-FF76F96D7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893B22-2E1B-4D53-8082-6F074C179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88D7A8-9F8E-4975-92F9-5EC3E20F9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CBD97D-8468-48A9-8918-494E9B79AA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7AC09-C3E9-4106-959F-752BD76A3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97DE91-87FB-4C4B-A3D7-9EF0184AE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999534875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48D244FF-AE13-4265-82BB-8F6042EDAC09}" type="datetimeFigureOut">
              <a:rPr lang="zh-CN" altLang="en-US" smtClean="0"/>
              <a:t>2022/1/11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2DC38C7F-E63F-43DB-83DD-275EAB65C03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2180564" y="2667020"/>
            <a:ext cx="5181600" cy="16764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zh-CN" altLang="en-US"/>
              <a:t>谢    谢</a:t>
            </a:r>
          </a:p>
        </p:txBody>
      </p:sp>
    </p:spTree>
    <p:extLst>
      <p:ext uri="{BB962C8B-B14F-4D97-AF65-F5344CB8AC3E}">
        <p14:creationId xmlns:p14="http://schemas.microsoft.com/office/powerpoint/2010/main" val="3383147763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image" Target="../media/image1.png" /><Relationship Id="rId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1500C96A-3DAB-4735-BE54-AD613823006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C315EAF-170F-45AA-A0D3-F11682DC1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18122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2" r:id="rId2"/>
  </p:sldLayoutIdLst>
  <p:transition>
    <p:checker dir="vert"/>
  </p:transition>
  <p:timing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120130033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制作网页</a:t>
            </a:r>
          </a:p>
        </p:txBody>
      </p:sp>
    </p:spTree>
    <p:extLst>
      <p:ext uri="{BB962C8B-B14F-4D97-AF65-F5344CB8AC3E}">
        <p14:creationId xmlns:p14="http://schemas.microsoft.com/office/powerpoint/2010/main" val="119828725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pPr algn="l"/>
            <a:r>
              <a:rPr lang="zh-CN" altLang="en-US" sz="3200"/>
              <a:t>活动任务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87624" y="1772816"/>
            <a:ext cx="7128792" cy="3312368"/>
          </a:xfrm>
        </p:spPr>
        <p:txBody>
          <a:bodyPr/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    在第</a:t>
            </a:r>
            <a:r>
              <a:rPr lang="en-US" altLang="zh-CN">
                <a:solidFill>
                  <a:schemeClr val="tx1"/>
                </a:solidFill>
              </a:rPr>
              <a:t>9</a:t>
            </a:r>
            <a:r>
              <a:rPr lang="zh-CN" altLang="en-US">
                <a:solidFill>
                  <a:schemeClr val="tx1"/>
                </a:solidFill>
              </a:rPr>
              <a:t>节中我们已经完成了选题、规划、收集素材等全部的准备工作。在这个活动中利用所见即所得网页制作工具编辑制作网页。</a:t>
            </a:r>
          </a:p>
          <a:p>
            <a:pPr algn="l"/>
            <a:r>
              <a:rPr lang="zh-CN" altLang="en-US">
                <a:solidFill>
                  <a:schemeClr val="tx1"/>
                </a:solidFill>
              </a:rPr>
              <a:t>    根据分工每人完成至少</a:t>
            </a:r>
            <a:r>
              <a:rPr lang="en-US" altLang="zh-CN">
                <a:solidFill>
                  <a:schemeClr val="tx1"/>
                </a:solidFill>
              </a:rPr>
              <a:t>4</a:t>
            </a:r>
            <a:r>
              <a:rPr lang="zh-CN" altLang="en-US">
                <a:solidFill>
                  <a:schemeClr val="tx1"/>
                </a:solidFill>
              </a:rPr>
              <a:t>个网页。</a:t>
            </a:r>
          </a:p>
        </p:txBody>
      </p:sp>
    </p:spTree>
    <p:extLst>
      <p:ext uri="{BB962C8B-B14F-4D97-AF65-F5344CB8AC3E}">
        <p14:creationId xmlns:p14="http://schemas.microsoft.com/office/powerpoint/2010/main" val="54405647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1470025"/>
          </a:xfrm>
        </p:spPr>
        <p:txBody>
          <a:bodyPr/>
          <a:lstStyle/>
          <a:p>
            <a:pPr algn="l"/>
            <a:r>
              <a:rPr lang="zh-CN" altLang="en-US" sz="3200"/>
              <a:t>活动建议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27584" y="1628800"/>
            <a:ext cx="7992888" cy="4392488"/>
          </a:xfrm>
        </p:spPr>
        <p:txBody>
          <a:bodyPr/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    这需要我们首先了解制作网页的工具，经比较后确定适当的工具。使用所见即所得的网页制作工具建立站点、编辑网页。网页的主要内容是文字和图片如何把搜集整理的素材放在网页中，可以通过学习其他软件的经验尝试探索。</a:t>
            </a:r>
          </a:p>
          <a:p>
            <a:pPr algn="l"/>
            <a:r>
              <a:rPr lang="zh-CN" altLang="en-US">
                <a:solidFill>
                  <a:schemeClr val="tx1"/>
                </a:solidFill>
              </a:rPr>
              <a:t>    虽然是分工制作，但在制作的过程中小组成员要经常沟通，协调网站的风格，相互帮助，取长补短。</a:t>
            </a:r>
          </a:p>
        </p:txBody>
      </p:sp>
    </p:spTree>
    <p:extLst>
      <p:ext uri="{BB962C8B-B14F-4D97-AF65-F5344CB8AC3E}">
        <p14:creationId xmlns:p14="http://schemas.microsoft.com/office/powerpoint/2010/main" val="106557752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pPr algn="l"/>
            <a:r>
              <a:rPr lang="zh-CN" altLang="en-US" sz="2800"/>
              <a:t>操作指南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8388424" cy="4896544"/>
          </a:xfrm>
        </p:spPr>
        <p:txBody>
          <a:bodyPr/>
          <a:lstStyle/>
          <a:p>
            <a:pPr algn="l"/>
            <a:r>
              <a:rPr lang="zh-CN" altLang="en-US" sz="2400">
                <a:solidFill>
                  <a:schemeClr val="tx1"/>
                </a:solidFill>
              </a:rPr>
              <a:t>    一、选择网站制作工具</a:t>
            </a:r>
          </a:p>
          <a:p>
            <a:pPr algn="l"/>
            <a:r>
              <a:rPr lang="zh-CN" altLang="en-US" sz="2400">
                <a:solidFill>
                  <a:schemeClr val="tx1"/>
                </a:solidFill>
              </a:rPr>
              <a:t>    前面我们学习了多种应用软件，它们都有各自的特点，例如：文字处理软件可以进行文字的编辑、排版；演示文稿软件可以制作配合演讲的幻灯片；电子表格软件可以进行数据的统计；图像处理软件可以对图像进行编辑等等。</a:t>
            </a:r>
          </a:p>
          <a:p>
            <a:pPr algn="l"/>
            <a:r>
              <a:rPr lang="zh-CN" altLang="en-US" sz="2400">
                <a:solidFill>
                  <a:schemeClr val="tx1"/>
                </a:solidFill>
              </a:rPr>
              <a:t>    常见的网页制作软件主要有：</a:t>
            </a:r>
            <a:r>
              <a:rPr lang="en-US" altLang="zh-CN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FrontPage</a:t>
            </a:r>
            <a:r>
              <a:rPr lang="zh-CN" altLang="en-US" sz="2400">
                <a:solidFill>
                  <a:schemeClr val="tx1"/>
                </a:solidFill>
              </a:rPr>
              <a:t>和</a:t>
            </a:r>
            <a:r>
              <a:rPr lang="en-US" altLang="zh-CN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Dreamweaver</a:t>
            </a:r>
            <a:r>
              <a:rPr lang="zh-CN" altLang="en-US" sz="2400">
                <a:solidFill>
                  <a:schemeClr val="tx1"/>
                </a:solidFill>
              </a:rPr>
              <a:t>等，它们都是所见即所得的网页制作工具。</a:t>
            </a:r>
            <a:r>
              <a:rPr lang="en-US" altLang="zh-CN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FrontPage</a:t>
            </a:r>
            <a:r>
              <a:rPr lang="zh-CN" altLang="en-US" sz="2400">
                <a:solidFill>
                  <a:schemeClr val="tx1"/>
                </a:solidFill>
              </a:rPr>
              <a:t>功能强大、简单易用，具有站点管理、发布等功能，适合初学网页制作的人员。</a:t>
            </a:r>
            <a:r>
              <a:rPr lang="en-US" altLang="zh-CN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Dreamweaver</a:t>
            </a:r>
            <a:r>
              <a:rPr lang="zh-CN" altLang="en-US" sz="2400">
                <a:solidFill>
                  <a:schemeClr val="tx1"/>
                </a:solidFill>
              </a:rPr>
              <a:t>功能齐全、兼容性强，更适合专业网页设计者。</a:t>
            </a:r>
          </a:p>
          <a:p>
            <a:pPr algn="l"/>
            <a:r>
              <a:rPr lang="zh-CN" altLang="en-US" sz="2400">
                <a:solidFill>
                  <a:schemeClr val="tx1"/>
                </a:solidFill>
              </a:rPr>
              <a:t>    本单元我们以</a:t>
            </a:r>
            <a:r>
              <a:rPr lang="en-US" altLang="zh-CN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FrontPage</a:t>
            </a:r>
            <a:r>
              <a:rPr lang="zh-CN" altLang="en-US" sz="2400">
                <a:solidFill>
                  <a:schemeClr val="tx1"/>
                </a:solidFill>
              </a:rPr>
              <a:t>为例学习网页制作的基本方法。</a:t>
            </a:r>
          </a:p>
        </p:txBody>
      </p:sp>
    </p:spTree>
    <p:extLst>
      <p:ext uri="{BB962C8B-B14F-4D97-AF65-F5344CB8AC3E}">
        <p14:creationId xmlns:p14="http://schemas.microsoft.com/office/powerpoint/2010/main" val="259949091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536" y="-243408"/>
            <a:ext cx="7772400" cy="1470025"/>
          </a:xfrm>
        </p:spPr>
        <p:txBody>
          <a:bodyPr/>
          <a:lstStyle/>
          <a:p>
            <a:pPr algn="l"/>
            <a:r>
              <a:rPr lang="zh-CN" altLang="en-US" sz="2800"/>
              <a:t>二、每人制作各自的网页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3568" y="908720"/>
            <a:ext cx="8460432" cy="5589240"/>
          </a:xfrm>
        </p:spPr>
        <p:txBody>
          <a:bodyPr/>
          <a:lstStyle/>
          <a:p>
            <a:pPr algn="l"/>
            <a:r>
              <a:rPr lang="en-US" altLang="zh-CN" sz="2400">
                <a:solidFill>
                  <a:schemeClr val="tx1"/>
                </a:solidFill>
              </a:rPr>
              <a:t>    1.</a:t>
            </a:r>
            <a:r>
              <a:rPr lang="zh-CN" altLang="en-US" sz="2400">
                <a:solidFill>
                  <a:schemeClr val="tx1"/>
                </a:solidFill>
              </a:rPr>
              <a:t>建立站点</a:t>
            </a:r>
          </a:p>
          <a:p>
            <a:pPr algn="l"/>
            <a:r>
              <a:rPr lang="zh-CN" altLang="en-US" sz="2400">
                <a:solidFill>
                  <a:schemeClr val="tx1"/>
                </a:solidFill>
              </a:rPr>
              <a:t>    实际上站点就是一个文件夹，其中包含各网页文件及其相关的图片、音频视频等文件。一般网页制作工具都提供站点管理功能，利用该功能系统可提示将相关的文件保存到站点文件夹中，而且可以确保网页中的超链接准确无误。</a:t>
            </a:r>
          </a:p>
          <a:p>
            <a:pPr algn="l"/>
            <a:r>
              <a:rPr lang="en-US" altLang="zh-CN" sz="2400">
                <a:solidFill>
                  <a:schemeClr val="tx1"/>
                </a:solidFill>
              </a:rPr>
              <a:t>   </a:t>
            </a:r>
            <a:r>
              <a:rPr lang="zh-CN" altLang="en-US" sz="2400">
                <a:solidFill>
                  <a:schemeClr val="tx1"/>
                </a:solidFill>
              </a:rPr>
              <a:t>（</a:t>
            </a:r>
            <a:r>
              <a:rPr lang="en-US" altLang="zh-CN" sz="2400">
                <a:solidFill>
                  <a:schemeClr val="tx1"/>
                </a:solidFill>
              </a:rPr>
              <a:t>1</a:t>
            </a:r>
            <a:r>
              <a:rPr lang="zh-CN" altLang="en-US" sz="2400">
                <a:solidFill>
                  <a:schemeClr val="tx1"/>
                </a:solidFill>
              </a:rPr>
              <a:t>）启动</a:t>
            </a:r>
            <a:r>
              <a:rPr lang="en-US" altLang="zh-CN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FrontPage</a:t>
            </a:r>
            <a:r>
              <a:rPr lang="zh-CN" altLang="en-US" sz="2400">
                <a:solidFill>
                  <a:schemeClr val="tx1"/>
                </a:solidFill>
              </a:rPr>
              <a:t>；</a:t>
            </a:r>
            <a:endParaRPr lang="en-US" altLang="zh-CN" sz="2400">
              <a:solidFill>
                <a:schemeClr val="tx1"/>
              </a:solidFill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</a:rPr>
              <a:t>   （</a:t>
            </a:r>
            <a:r>
              <a:rPr lang="en-US" altLang="zh-CN" sz="2400">
                <a:solidFill>
                  <a:schemeClr val="tx1"/>
                </a:solidFill>
              </a:rPr>
              <a:t>2</a:t>
            </a:r>
            <a:r>
              <a:rPr lang="zh-CN" altLang="en-US" sz="2400">
                <a:solidFill>
                  <a:schemeClr val="tx1"/>
                </a:solidFill>
              </a:rPr>
              <a:t>）执行“文件”→“新建”→“站点”命令；</a:t>
            </a:r>
            <a:endParaRPr lang="en-US" altLang="zh-CN" sz="2400">
              <a:solidFill>
                <a:schemeClr val="tx1"/>
              </a:solidFill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</a:rPr>
              <a:t>   （</a:t>
            </a:r>
            <a:r>
              <a:rPr lang="en-US" altLang="zh-CN" sz="2400">
                <a:solidFill>
                  <a:schemeClr val="tx1"/>
                </a:solidFill>
              </a:rPr>
              <a:t>3</a:t>
            </a:r>
            <a:r>
              <a:rPr lang="zh-CN" altLang="en-US" sz="2400">
                <a:solidFill>
                  <a:schemeClr val="tx1"/>
                </a:solidFill>
              </a:rPr>
              <a:t>）在如下图所示的对话框中选择“空站点”，并在“指定新站点的位置”下方的文本框中输入站点文件夹的路径，如“</a:t>
            </a:r>
            <a:r>
              <a:rPr lang="en-US" altLang="zh-CN" sz="2400">
                <a:solidFill>
                  <a:schemeClr val="tx1"/>
                </a:solidFill>
              </a:rPr>
              <a:t>c</a:t>
            </a:r>
            <a:r>
              <a:rPr lang="zh-CN" altLang="en-US" sz="2400">
                <a:solidFill>
                  <a:schemeClr val="tx1"/>
                </a:solidFill>
              </a:rPr>
              <a:t>：</a:t>
            </a:r>
            <a:r>
              <a:rPr lang="en-US" altLang="zh-CN" sz="2400">
                <a:solidFill>
                  <a:schemeClr val="tx1"/>
                </a:solidFill>
              </a:rPr>
              <a:t>\</a:t>
            </a:r>
            <a:r>
              <a:rPr lang="en-US" altLang="zh-CN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heritage</a:t>
            </a:r>
            <a:r>
              <a:rPr lang="zh-CN" altLang="en-US" sz="2400">
                <a:solidFill>
                  <a:schemeClr val="tx1"/>
                </a:solidFill>
              </a:rPr>
              <a:t>”，然后单击“确定”按钮。</a:t>
            </a:r>
          </a:p>
        </p:txBody>
      </p:sp>
    </p:spTree>
    <p:extLst>
      <p:ext uri="{BB962C8B-B14F-4D97-AF65-F5344CB8AC3E}">
        <p14:creationId xmlns:p14="http://schemas.microsoft.com/office/powerpoint/2010/main" val="45179045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7" y="692696"/>
            <a:ext cx="8066087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89535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352928" cy="1752600"/>
          </a:xfrm>
        </p:spPr>
        <p:txBody>
          <a:bodyPr/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    建立站点后在工作窗口中形成两个视图：文件夹列表视图和网页视图，如下图所示。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965" y="1340768"/>
            <a:ext cx="7723187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22085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951081"/>
          </a:xfrm>
        </p:spPr>
        <p:txBody>
          <a:bodyPr/>
          <a:lstStyle/>
          <a:p>
            <a:r>
              <a:rPr lang="zh-CN" altLang="en-US" sz="4000"/>
              <a:t>资料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208912" cy="5445224"/>
          </a:xfrm>
        </p:spPr>
        <p:txBody>
          <a:bodyPr/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    文件夹列表视图用于显示网站文件夹中所有文件夹及文件。在建立网站时，自动在网站文件夹下建立两个文件夹，其中，</a:t>
            </a:r>
            <a:r>
              <a:rPr lang="en-US" altLang="zh-CN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images</a:t>
            </a:r>
            <a:r>
              <a:rPr lang="zh-CN" altLang="en-US">
                <a:solidFill>
                  <a:schemeClr val="tx1"/>
                </a:solidFill>
              </a:rPr>
              <a:t>文件央用于存放图片文件，</a:t>
            </a:r>
            <a:r>
              <a:rPr lang="en-US" altLang="zh-CN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zh-CN" altLang="en-US">
                <a:solidFill>
                  <a:schemeClr val="tx1"/>
                </a:solidFill>
              </a:rPr>
              <a:t>文件夹用于存放不愿公开的文件。通常一个网站或有许多文件，为方便文件的维护与管理，应该设计文件夹的组织结构，然后按照自己设计的文件组织结构创建或删除文件夹。</a:t>
            </a:r>
          </a:p>
          <a:p>
            <a:pPr algn="l"/>
            <a:r>
              <a:rPr lang="zh-CN" altLang="en-US">
                <a:solidFill>
                  <a:schemeClr val="tx1"/>
                </a:solidFill>
              </a:rPr>
              <a:t>    网页视图用于建立、编辑、修改网页。网页视图有</a:t>
            </a:r>
            <a:r>
              <a:rPr lang="en-US" altLang="zh-CN">
                <a:solidFill>
                  <a:schemeClr val="tx1"/>
                </a:solidFill>
              </a:rPr>
              <a:t>3</a:t>
            </a:r>
            <a:r>
              <a:rPr lang="zh-CN" altLang="en-US">
                <a:solidFill>
                  <a:schemeClr val="tx1"/>
                </a:solidFill>
              </a:rPr>
              <a:t>种显示方式，即“普通”、“</a:t>
            </a:r>
            <a:r>
              <a:rPr lang="en-US" altLang="zh-CN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en-US" altLang="zh-CN">
                <a:solidFill>
                  <a:schemeClr val="tx1"/>
                </a:solidFill>
              </a:rPr>
              <a:t>”</a:t>
            </a:r>
            <a:r>
              <a:rPr lang="zh-CN" altLang="en-US">
                <a:solidFill>
                  <a:schemeClr val="tx1"/>
                </a:solidFill>
              </a:rPr>
              <a:t>和“预览”。普通显示方式用于所见即所得式的网页编辑。</a:t>
            </a:r>
            <a:r>
              <a:rPr lang="en-US" altLang="zh-CN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zh-CN" altLang="en-US">
                <a:solidFill>
                  <a:schemeClr val="tx1"/>
                </a:solidFill>
              </a:rPr>
              <a:t>显示方式用于查看或编辑网页文件的</a:t>
            </a:r>
            <a:r>
              <a:rPr lang="en-US" altLang="zh-CN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zh-CN" altLang="en-US">
                <a:solidFill>
                  <a:schemeClr val="tx1"/>
                </a:solidFill>
              </a:rPr>
              <a:t>代码。预览显示方式用于查看网页发布后的大致效果。最终效果要通过浏览器来查看。</a:t>
            </a:r>
          </a:p>
        </p:txBody>
      </p:sp>
    </p:spTree>
    <p:extLst>
      <p:ext uri="{BB962C8B-B14F-4D97-AF65-F5344CB8AC3E}">
        <p14:creationId xmlns:p14="http://schemas.microsoft.com/office/powerpoint/2010/main" val="3887017789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11560" y="980728"/>
            <a:ext cx="7992888" cy="4464496"/>
          </a:xfrm>
        </p:spPr>
        <p:txBody>
          <a:bodyPr/>
          <a:lstStyle/>
          <a:p>
            <a:pPr algn="l"/>
            <a:r>
              <a:rPr lang="en-US" altLang="zh-CN" sz="3200">
                <a:solidFill>
                  <a:schemeClr val="tx1"/>
                </a:solidFill>
              </a:rPr>
              <a:t>    2.</a:t>
            </a:r>
            <a:r>
              <a:rPr lang="zh-CN" altLang="en-US" sz="3200">
                <a:solidFill>
                  <a:schemeClr val="tx1"/>
                </a:solidFill>
              </a:rPr>
              <a:t>制作网站主页</a:t>
            </a:r>
          </a:p>
          <a:p>
            <a:pPr algn="l"/>
            <a:r>
              <a:rPr lang="zh-CN" altLang="en-US" sz="3200">
                <a:solidFill>
                  <a:schemeClr val="tx1"/>
                </a:solidFill>
              </a:rPr>
              <a:t>    封面一定要充分体现主题，因此，我们的封面是事先设计好的合成了</a:t>
            </a:r>
            <a:r>
              <a:rPr lang="en-US" altLang="zh-CN" sz="3200">
                <a:solidFill>
                  <a:schemeClr val="tx1"/>
                </a:solidFill>
              </a:rPr>
              <a:t>40</a:t>
            </a:r>
            <a:r>
              <a:rPr lang="zh-CN" altLang="en-US" sz="3200">
                <a:solidFill>
                  <a:schemeClr val="tx1"/>
                </a:solidFill>
              </a:rPr>
              <a:t>个遗产地的图片。当然并不是所有的网站都需要封面。</a:t>
            </a:r>
          </a:p>
          <a:p>
            <a:pPr algn="l"/>
            <a:r>
              <a:rPr lang="zh-CN" altLang="en-US" sz="3200">
                <a:solidFill>
                  <a:schemeClr val="tx1"/>
                </a:solidFill>
              </a:rPr>
              <a:t>    正因为我们素材准备充分，以图片突出了主题，所以，封面就以标题加图片的形式呈现，如下图所示。</a:t>
            </a:r>
          </a:p>
        </p:txBody>
      </p:sp>
    </p:spTree>
    <p:extLst>
      <p:ext uri="{BB962C8B-B14F-4D97-AF65-F5344CB8AC3E}">
        <p14:creationId xmlns:p14="http://schemas.microsoft.com/office/powerpoint/2010/main" val="653642929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1028328"/>
            <a:ext cx="6552728" cy="450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97065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https://d.book118.com/197120130033006053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</Paragraphs>
  <Slides>11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Times New Roman</vt:lpstr>
      <vt:lpstr>Office Theme</vt:lpstr>
      <vt:lpstr>制作网页</vt:lpstr>
      <vt:lpstr>活动任务</vt:lpstr>
      <vt:lpstr>活动建议</vt:lpstr>
      <vt:lpstr>操作指南</vt:lpstr>
      <vt:lpstr>二、每人制作各自的网页</vt:lpstr>
      <vt:lpstr>PowerPoint Presentation</vt:lpstr>
      <vt:lpstr>PowerPoint Presentation</vt:lpstr>
      <vt:lpstr>资料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2024-09-27T00:21:21.420</cp:lastPrinted>
  <dcterms:created xsi:type="dcterms:W3CDTF">2024-09-26T16:21:21Z</dcterms:created>
  <dcterms:modified xsi:type="dcterms:W3CDTF">2024-09-26T16:21:22Z</dcterms:modified>
</cp:coreProperties>
</file>