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8FA45-CDE8-4DD3-83DD-E3019FA4F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C6594-DBCA-4A27-8A23-7CFEFE99A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D660B-4829-4FDB-B8F9-ECD476B47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0C5FA-87F6-4A67-BBDE-AF864BCEA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B5B9D9-08E4-42A2-908A-C1AA3C0AF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46E8CE-78D0-49AB-83A7-92E09F5C7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8B0AC7-0F47-4917-9E60-E6A5DFBE8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D2690-C8D4-4CA8-8A2E-886E2E295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13C01-6105-41DC-B8B5-CBA252AA7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5FFD1-73BD-41E6-AF33-1F4BE20CA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6D84D-CDE3-4D0B-834D-56E20F411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22042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喉癌术后的护理查房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康复训练与复查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通过手术彻底切除喉癌变组织，防止病情恶化。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切除癌变组织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恢复喉部功能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833" r="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在切除癌变组织的同时，尽可能保留喉部正常组织，以恢复患者的发声、呼吸和吞咽功能。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通过手术减轻患者的症状，提高其生活质量，使患者能够更好地回归社会和生活。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06" r="1360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根据患者的具体情况选择合适的麻醉方式。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在喉部适当位置切开皮肤和组织，暴露出癌变组织。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彻底切除喉部的癌变组织，并清扫淋巴结。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将喉部组织逐层缝合，关闭伤口。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全麻或局麻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喉部切开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切除癌变组织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缝合伤口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术后恢复期注意事项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术后患者可能会感到疼痛，应遵医嘱使用止痛药进行疼痛管理。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保持呼吸道通畅，避免因痰液或分泌物阻塞而导致呼吸困难。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术后需根据患者的具体情况制定饮食计划，逐步恢复进食。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根据患者的具体情况，进行发声、呼吸和吞咽功能的康复训练。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根据疼痛评估结果，遵医嘱给予适当的止痛药物，如非处方药或处方药。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采用冷敷、热敷、按摩等物理治疗方法缓解疼痛。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提供心理支持，帮助患者缓解焦虑和疼痛。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定期为患者吸痰，清除呼吸道分泌物，保持呼吸道通畅。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密切监测患者的呼吸频率、深度和节律，发现异常及时处理。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监测呼吸情况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指导患者正确的咳嗽和排痰方法，促进痰液排出。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协助排痰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根据需要给予氧气治疗，改善缺氧状况。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氧气治疗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术后初期，患者应进食流质或半流质食物，逐渐过渡到正常饮食。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流质饮食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注意营养搭配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协助进食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避免进食辛辣、油腻、坚硬等刺激性食物，以免加重病情。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保证食物的营养搭配合理，满足患者的营养需求。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对于不能自行进食的患者，应协助其进食，保证摄入足够的营养。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与患者沟通，了解其心理状态，给予关心和支持。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向患者介绍康复知识和成功案例，帮助其树立战胜疾病的信心。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帮助患者树立信心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通过放松训练、音乐疗法等手段减轻患者的焦虑和恐惧情绪。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减轻焦虑和恐惧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鼓励患者参加社交活动，与家人和朋友保持联系，增强其社会支持系统。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鼓励社交互动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术后并发症及处理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https://d.book118.com/197122042012006040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2024-09-12T06:28:17.434</cp:lastPrinted>
  <dcterms:created xsi:type="dcterms:W3CDTF">2024-09-11T22:28:17Z</dcterms:created>
  <dcterms:modified xsi:type="dcterms:W3CDTF">2024-09-11T22:28:19Z</dcterms:modified>
</cp:coreProperties>
</file>