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FD39BA-B4D6-4EEC-B5BE-1DC68062C1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37390A-FC64-49C6-BB30-AF5B4C489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0F1C15-A188-4081-A336-3DF04FC10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CABA96-1F83-484B-A11F-A7CF0742B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AABB1F-8CBE-4BCF-BAA9-0FDDB191F4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A5443B-56D0-47F5-A354-7C9EF30F9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3C93E2-2FEE-4DFB-B15E-05CC42DBE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06336E-2D9C-4FCF-AFF0-D7C7E71DF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7073FB-327A-43E1-AA8E-DBBDA6622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A38557-6383-431C-895F-F65F1AE6C2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D476D2-9155-441D-B4C0-17C29841D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712211106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下肢骨折康复护理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康复护理流程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康复护理措施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康复护理中的注意事项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下肢骨折康复案例分享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78" r="1077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7390" r="373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下肢骨折康复护理是指对下肢骨折患者进行一系列的护理措施，以促进骨折愈合、恢复肢体功能和减轻疼痛的过程。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根据骨折的部位和程度，下肢骨折可以分为股骨骨折、胫腓骨骨折、踝关节骨折等不同类型。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交通事故是导致下肢骨折的主要原因之一，尤其是下肢关节部位的骨折。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交通事故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750" b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老年人或儿童容易因跌倒导致下肢骨折，如股骨颈骨折、踝关节骨折等。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运动过程中，如足球、篮球等运动，可能导致下肢骨折。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下肢骨折的常见原因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通过康复护理，可以促进血液循环，加速骨折部位的愈合。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9287" b="1928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促进骨折愈合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康复护理可以帮助患者进行适当的锻炼，恢复肌肉力量和关节活动度，避免关节僵硬和肌肉萎缩。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恢复肢体功能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适当的康复护理可以减轻患者的疼痛感，提高生活质量。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减轻疼痛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康复护理流程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疼痛缓解、肿胀消退、关节活动度恢复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早期康复阶段，重点是减轻疼痛和肿胀，促进血液循环，以及恢复关节活动度。患者应遵循医生的建议，进行适当的冰敷、抬高患肢和药物治疗，以缓解疼痛和肿胀。同时，开始进行被动关节活动，如按摩、关节松动等，以防止关节僵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早期康复阶段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肌肉力量训练、负重练习、日常生活活动能力恢复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中期康复阶段，患者的疼痛和肿胀已经得到缓解，关节活动度也有所恢复。此时，患者可以进行肌肉力量训练，如等张收缩、等长收缩等，以增强肌肉力量。同时，开始进行负重练习，如站立、行走等，以逐渐恢复日常生活活动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中期康复阶段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全面恢复、回归正常生活、重返工作岗位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后期康复阶段，患者的骨折已经愈合，肌肉力量和日常生活活动能力也得到了较好的恢复。此时，患者可以进行全面的康复训练，如跑步、跳跃等，以完全恢复身体功能。同时，也需要关注心理康复，帮助患者调整心态，重拾信心，回归正常生活和重返工作岗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后期康复阶段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https://d.book118.com/197122111065006035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2024-09-09T22:33:45.580</cp:lastPrinted>
  <dcterms:created xsi:type="dcterms:W3CDTF">2024-09-09T14:33:45Z</dcterms:created>
  <dcterms:modified xsi:type="dcterms:W3CDTF">2024-09-09T14:33:47Z</dcterms:modified>
</cp:coreProperties>
</file>