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7745EC7-ED5A-4A44-86FD-91EBFA1A31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48E14-7732-4923-A3D6-6AB85B1B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E34B-D2FF-4097-9568-9DE71ABD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1AA20-2B35-4FA6-AAA3-7376C078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8D5E0-DDB9-4A88-B157-87B3C9F2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0E40E-CAFA-4D44-BB5D-31B1CC591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A7F8F-4575-4888-9C75-04C41212D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5B2C7-78BF-4666-A771-48C20275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83618-D75D-4789-9B60-96E7C516C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2FDF3-54EF-41EA-BFE1-BFCF1051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5EDC2-92CC-448E-AE03-B84E85EA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32C0E-BB3B-4270-804B-23564AB19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6F1AF8-A9C8-4CAC-A6E3-597939264A5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F76851-32ED-4801-A734-CCD672B541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4005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物流配送效率提升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物流配送效率提升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物流信息化技术应用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物流配送模式创新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物流配送风险管理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物流配送效率评价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物流配送效率提升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物流配送介绍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物流配送是指货物从生产地到消费者手中的过程，效率提升可以降低成本、提高服务质量。物流配送环节是整个供应链的重要组成部分，影响到企业的竞争力和顾客满意度。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物流配送的重要性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供应链关键环节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关键指标之一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顾客满意度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提高企业利润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物流配送的挑战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影响交货时效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交通拥堵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影响企业盈利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成本上升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造成信息延迟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信息不对称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降低库存成本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减少仓储费用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降低资金占用成本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提高订单准时率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提高客户信任度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增加客户回购率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革新市场竞争格局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提高市场份额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物流配送效率提升的意义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缩短交货周期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减少等待时间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物流配送效率的提升是企业发展中不可或缺的一环，通过优化配送流程和提升配送效率，可以降低成本、提高服务质量，从而赢得更多客户和市场份额。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物流信息化技术应用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物流信息化技术概述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物流信息化技术是指利用现代信息技术手段，对物流信息进行采集、处理、传递和应用，包括物流管理系统、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GPS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定位、大数据分析等。这些技术可以提升物流配送的效率，实现实时监控和可视化管理。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物流大数据应用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利用大数据分析寻找最优路径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优化路线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根据数据分析提高装载效率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改善装载率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通过数据优化提升运输速度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提高运输效率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提高运输效率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智能系统可以实现实时调度和优化运输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降低人力成本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技术实现自动化操作，减少人力需求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物流人工智能应用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自动规划最佳路线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技术能够快速计算并规划最佳路径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物流云平台建设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物流云平台实现信息无缝共享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提升整个供应链运作效率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供应链效率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各环节协同配合提高作业效率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协同作业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物流信息化技术应用对提升物流配送效率起着至关重要的作用。通过物流大数据分析和人工智能技术的应用，可以实现智能化的物流管理，提高运输效率，降低成本，进一步推动物流行业的发展。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物流配送模式创新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物流共享经济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提高利用效率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共享资源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实现节约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物流智能化配送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物流智能化配送利用先进技术，如物联网、人工智能，实现精准配送，提高效率，减少错误发货情况。同时，智能配送也可以实现实时监控，保证货物安全送达目的地。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快递无人化配送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提高配送效率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减少人员支出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降低人力成本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减少人为失误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提高配送安全性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https://d.book118.com/197124005042006054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物流配送效率提升</vt:lpstr>
      <vt:lpstr>目录</vt:lpstr>
      <vt:lpstr>第1章 物流配送效率提升</vt:lpstr>
      <vt:lpstr> </vt:lpstr>
      <vt:lpstr>物流配送的重要性</vt:lpstr>
      <vt:lpstr>物流配送的挑战</vt:lpstr>
      <vt:lpstr>物流配送效率提升的意义</vt:lpstr>
      <vt:lpstr>总结</vt:lpstr>
      <vt:lpstr>第2章 物流信息化技术应用</vt:lpstr>
      <vt:lpstr> </vt:lpstr>
      <vt:lpstr>物流大数据应用</vt:lpstr>
      <vt:lpstr>物流人工智能应用</vt:lpstr>
      <vt:lpstr>物流云平台建设</vt:lpstr>
      <vt:lpstr>总结</vt:lpstr>
      <vt:lpstr>第3章 物流配送模式创新</vt:lpstr>
      <vt:lpstr>物流共享经济</vt:lpstr>
      <vt:lpstr> </vt:lpstr>
      <vt:lpstr>快递无人化配送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2024-09-28T12:03:26.750</cp:lastPrinted>
  <dcterms:created xsi:type="dcterms:W3CDTF">2024-09-28T04:03:26Z</dcterms:created>
  <dcterms:modified xsi:type="dcterms:W3CDTF">2024-09-28T04:03:28Z</dcterms:modified>
</cp:coreProperties>
</file>