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86AE0-57AE-4ED2-B15D-4198F989E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4FC5C-8918-4F70-A002-5D2253918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BA857-0A00-49EE-835B-CCDEF4CC0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42479-2A1E-4584-9819-ACF2115E4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E6DBC5-33A1-4D20-9F14-DD6C2CF68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27BBC3-A04D-49AE-BC84-016E46E6B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9A47BA-126A-408E-8502-6A9DA9CE1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C0EF5-0B50-4A52-A1FA-947FE1CAE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D948A-83BF-42D7-A007-A5F6CB78C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566A9-0A42-40F5-AE85-34C6EAC68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8304F-45B6-4521-A265-FF4EBA064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24031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护理舒适与安全ppt讲解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护理舒适性概述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护理舒适性与安全性的关系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护理实践中的舒适与安全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护理舒适性概述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舒适性是指个体在接受护理服务时所感受到的满足和愉悦程度，是评价护理服务质量的重要指标之一。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提高患者的舒适性可以减轻患者的痛苦和焦虑，提高治疗效果和生活质量，同时也有助于提升患者对护理服务的满意度和忠诚度。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舒适性的定义与重要性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舒适性的重要性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影响舒适性的因素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包括病房的清洁度、安静度、温度和湿度等，这些因素直接影响患者的生理和心理状态，进而影响患者的舒适性。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护理操作过程中可能给患者带来不适，如输液、注射、采血等，操作前后的解释、安慰和关心等细节处理也会影响患者的舒适性。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患者自身因素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患者的年龄、性别、文化背景、疾病状况等自身因素也会影响舒适性，如疼痛程度、焦虑程度等。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通过健康教育让患者了解疾病知识和护理方法，提高自我护理能力和舒适感。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保持病房的清洁、整齐、安静，调整温度、湿度等环境因素，为患者创造一个温馨、舒适的休养环境。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护理操作轻柔准确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护理人员在执行操作时应该轻柔、准确，减少患者的痛苦和不适感，同时注重细节处理，如操作前的解释、操作中的安抚和操作后的关心。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针对患者的不同特点和需求，提供个性化的护理服务，如心理护理、疼痛管理等，以满足患者的舒适需求。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提高舒适性的方法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护理安全性概述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护理安全性是指在整个护理过程中，预防和避免患者受到身心伤害，保证患者安全和舒适。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护理安全性是护理工作的核心，是保障患者生命健康的重要基础，也是评价护理质量的重要指标。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包括护士的技能、经验、责任心、沟通能力等，以及医疗团队之间的协作和配合。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包括病房设施、设备、药品管理、清洁卫生等，以及医院的安全管理制度和流程。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包括患者的病情、认知能力、遵医行为等，以及患者的家庭和社会支持系统。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影响安全性的因素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完善环境和管理制度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确保病房设施完备、设备齐全、药品管理规范、清洁卫生达标等，以及制定科学的安全管理制度和流程。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加强患者沟通和教育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提高患者的认知能力和遵医行为，加强患者及其家属的安全教育。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提高护士的专业技能和安全意识，加强医疗团队之间的协作和配合。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提高安全性的方法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护理舒适性与安全性的关系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https://d.book118.com/197124031145006033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2024-09-07T09:46:39.607</cp:lastPrinted>
  <dcterms:created xsi:type="dcterms:W3CDTF">2024-09-07T01:46:39Z</dcterms:created>
  <dcterms:modified xsi:type="dcterms:W3CDTF">2024-09-07T01:46:41Z</dcterms:modified>
</cp:coreProperties>
</file>