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DF8CD-620F-46AE-BA5E-D04802A4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055ED-52C5-4E08-9399-AEB7607C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8FC6-738A-45BB-B21A-2EADB2E29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8A886-2740-4959-9D0D-AF5846FF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39FDD-474E-46FB-A53B-B4B8C2010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3917B-07F4-4029-AF64-16330E240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5161B-A29E-4C01-8810-F16A54D5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575E0-03BF-45B1-BAAB-B11FCCCD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59D58-20A7-4FD1-B66A-92E323FD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E2A1C-8775-40BE-A567-EA0399375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098D9-4B89-45FA-9780-A48A548C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67" r:id="rId2"/>
    <p:sldLayoutId id="2147485968" r:id="rId3"/>
    <p:sldLayoutId id="2147485969" r:id="rId4"/>
    <p:sldLayoutId id="2147485970" r:id="rId5"/>
    <p:sldLayoutId id="2147485971" r:id="rId6"/>
    <p:sldLayoutId id="2147485972" r:id="rId7"/>
    <p:sldLayoutId id="2147485973" r:id="rId8"/>
    <p:sldLayoutId id="2147485974" r:id="rId9"/>
    <p:sldLayoutId id="2147485975" r:id="rId10"/>
    <p:sldLayoutId id="21474859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6040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内科治疗课件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01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02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内科治疗课件概述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03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内科疾病基础知识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04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内科疾病治疗方法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05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内科疾病预防与保健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06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内科疾病案例分析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内科治疗课件概述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内科治疗课件的目的：介绍内科治疗的基本知识和技能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课件适用人群：医学生、医生、护士等医疗从业人员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课件形式：包括文字、图片、视频、动画等多种形式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课件内容：包括内科疾病的分类、病因、症状、诊断和治疗方法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课件目的和适用人群</a:t>
            </a:r>
            <a:endParaRPr lang="zh-CN" altLang="en-US"/>
          </a:p>
        </p:txBody>
      </p:sp>
      <p:sp>
        <p:nvSpPr>
          <p:cNvPr id="10490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0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目的：帮助医生和护士了解内科治疗的基本知识和技能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适用人群：医生、护士、医学生等医疗专业人士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2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内容：包括内科疾病的诊断、治疗、预防和康复等方面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形式：图文并茂，结合案例分析，易于理解和掌握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1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9215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2521059" y="425929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5"/>
          <p:cNvSpPr txBox="1"/>
          <p:nvPr>
            <p:custDataLst>
              <p:tags r:id="rId4"/>
            </p:custDataLst>
          </p:nvPr>
        </p:nvSpPr>
        <p:spPr>
          <a:xfrm>
            <a:off x="2814911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内科治疗发展趋势：探讨内科治疗的最新进展和未来发展趋势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2983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矩形 57"/>
          <p:cNvSpPr/>
          <p:nvPr>
            <p:custDataLst>
              <p:tags r:id="rId6"/>
            </p:custDataLst>
          </p:nvPr>
        </p:nvSpPr>
        <p:spPr>
          <a:xfrm>
            <a:off x="6174828" y="425929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58"/>
          <p:cNvSpPr txBox="1"/>
          <p:nvPr>
            <p:custDataLst>
              <p:tags r:id="rId7"/>
            </p:custDataLst>
          </p:nvPr>
        </p:nvSpPr>
        <p:spPr>
          <a:xfrm>
            <a:off x="6468680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结论：总结内科治疗的重要性和意义，强调其在临床实践中的应用价值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2330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9"/>
            </p:custDataLst>
          </p:nvPr>
        </p:nvSpPr>
        <p:spPr>
          <a:xfrm>
            <a:off x="694800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10"/>
            </p:custDataLst>
          </p:nvPr>
        </p:nvSpPr>
        <p:spPr>
          <a:xfrm>
            <a:off x="988652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引言：介绍内科治疗的重要性和目的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099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12"/>
            </p:custDataLst>
          </p:nvPr>
        </p:nvSpPr>
        <p:spPr>
          <a:xfrm>
            <a:off x="4347943" y="179406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13"/>
            </p:custDataLst>
          </p:nvPr>
        </p:nvSpPr>
        <p:spPr>
          <a:xfrm>
            <a:off x="4641795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内科治疗方法：详细讲解各种内科治疗方法的原理、适用范围和注意事项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89868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15"/>
            </p:custDataLst>
          </p:nvPr>
        </p:nvSpPr>
        <p:spPr>
          <a:xfrm>
            <a:off x="8295564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内科治疗案例分析：通过实际病例分析，展示内科治疗方法的应用和效果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4" name="矩形 73"/>
          <p:cNvSpPr/>
          <p:nvPr>
            <p:custDataLst>
              <p:tags r:id="rId16"/>
            </p:custDataLst>
          </p:nvPr>
        </p:nvSpPr>
        <p:spPr>
          <a:xfrm>
            <a:off x="8001712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内科疾病基础知识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呼吸系统疾病</a:t>
            </a:r>
            <a:endParaRPr lang="zh-CN" altLang="en-US"/>
          </a:p>
        </p:txBody>
      </p:sp>
      <p:sp>
        <p:nvSpPr>
          <p:cNvPr id="10492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常见疾病：感冒、肺炎、哮喘、慢性阻塞性肺病等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症状：咳嗽、咳痰、呼吸困难、胸痛等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病因：病毒、细菌、环境因素、生活习惯等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治疗方法：药物治疗、手术治疗、生活方式调整等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消化系统疾病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消化系统包括：口腔、食道、胃、小肠、大肠、肝脏、胆囊、胰腺等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消化系统疾病的症状：腹痛、腹胀、恶心、呕吐、腹泻、便秘等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消化系统疾病的治疗：药物治疗、手术治疗、饮食调整、生活习惯改变等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常见消化系统疾病：胃炎、胃溃疡、十二指肠溃疡、肝炎、胆囊炎、胰腺炎等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循环系统疾病</a:t>
            </a:r>
            <a:endParaRPr lang="zh-CN" altLang="en-US"/>
          </a:p>
        </p:txBody>
      </p:sp>
      <p:sp>
        <p:nvSpPr>
          <p:cNvPr id="1049372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心脏疾病：如冠心病、心肌炎、心律失常等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8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血管疾病：如高血压、动脉硬化、静脉曲张等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4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血液疾病：如白血病、淋巴瘤、多发性骨髓瘤等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0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呼吸系统疾病：如肺炎、哮喘、慢性阻塞性肺病等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内分泌系统疾病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内分泌系统：包括甲状腺、肾上腺、垂体等器官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症状：包括心悸、出汗、体重变化、疲劳等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治疗：包括药物治疗、手术治疗、放射治疗等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内分泌疾病：包括甲状腺功能亢进、甲状腺功能减退、肾上腺皮质功能亢进等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内科疾病治疗方法</a:t>
            </a:r>
            <a:endParaRPr lang="zh-CN" altLang="en-US"/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574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药物选择：根据疾病类型和患者身体状况选择合适的药物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0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剂量调整：根据患者病情和药物疗效调整剂量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6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给药方式：口服、注射、外用等不同给药方式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92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药物相互作用：注意药物之间的相互作用，避免不良反应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https://d.book118.com/197126040052006046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内科治疗课件</vt:lpstr>
      <vt:lpstr>目录</vt:lpstr>
      <vt:lpstr>单击此处添加章节标题</vt:lpstr>
      <vt:lpstr>内科治疗课件概述</vt:lpstr>
      <vt:lpstr>PowerPoint Presentation</vt:lpstr>
      <vt:lpstr>课件简介</vt:lpstr>
      <vt:lpstr>课件目的和适用人群</vt:lpstr>
      <vt:lpstr>课件结构</vt:lpstr>
      <vt:lpstr>内科疾病基础知识</vt:lpstr>
      <vt:lpstr>PowerPoint Presentation</vt:lpstr>
      <vt:lpstr>呼吸系统疾病</vt:lpstr>
      <vt:lpstr>消化系统疾病</vt:lpstr>
      <vt:lpstr>循环系统疾病</vt:lpstr>
      <vt:lpstr>内分泌系统疾病</vt:lpstr>
      <vt:lpstr>内科疾病治疗方法</vt:lpstr>
      <vt:lpstr>PowerPoint Presentation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2024-09-21T10:47:56.542</cp:lastPrinted>
  <dcterms:created xsi:type="dcterms:W3CDTF">2024-09-21T02:47:56Z</dcterms:created>
  <dcterms:modified xsi:type="dcterms:W3CDTF">2024-09-21T02:47:58Z</dcterms:modified>
</cp:coreProperties>
</file>