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00A3E-EE0B-4445-B82B-FFD9E1477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DC620-1B19-401A-95AD-C00CF957B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73898-CFA5-4BB9-BCD9-1DA2078CC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2B183-CA35-4D25-8AAA-F1C30D83C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D60C6-86AF-46BD-9CAE-DE619E68A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BEFE1C-A21D-4168-8D4A-4326CB54C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1F134-46C0-4424-B6AA-8870D4F22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DCFDF-24E0-45C3-A1F1-05FB58E8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47954-6737-43C2-BDE0-F2837FF55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58007-8452-44E1-B952-7D3A56F89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44288-58C5-487F-86DC-D9229B2CC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26061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肝胆脾胃科护理查房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肝胆脾胃科护理概述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肝胆脾胃科护理查房的核心内容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肝胆脾胃科常见疾病的护理要点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肝胆脾胃科护理查房的实践与案例分析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肝胆脾胃科护理查房的挑战与解决方案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肝胆脾胃科护理概述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61" r="317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肝胆脾胃科护理是针对肝胆脾胃疾病的患者的专业护理，主要涉及病情观察、生活照顾、疾病知识和康复指导等方面。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专业性强、涉及知识广泛、需要密切观察病情变化、注重个体化护理。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肝胆脾胃科护理的定义与特点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促进疾病康复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提升患者信心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改善医患关系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肝胆脾胃科护理的重要性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047" r="1604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通过专业护理，减轻患者痛苦，提高生活质量。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科学合理的护理有助于患者更好地康复，减少并发症。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专业的护理服务能够增强患者战胜疾病的信心。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优质的护理服务有助于建立良好的医患关系，提高患者满意度。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从古代的中医护理到现代的肝胆脾胃科护理，经历了漫长的历史发展过程。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随着医学技术的进步，肝胆脾胃科护理将更加专业化、精细化，并注重中西医结合。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如何提高护理服务质量、培养专业人才、加强科研创新等是当前面临的挑战。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未来肝胆脾胃科护理将在个性化护理、预防保健、远程护理等方面发挥更大的作用。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肝胆脾胃科护理的历史与发展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肝胆脾胃科护理查房的核心内容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了解患者病史、症状、体征及实验室检查结果，对患者的病情状况进行全面评估。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了解患者对肝胆脾胃科疾病的认识程度，评估患者的认知情况。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关注患者的心理状态，评估患者的焦虑、抑郁等情绪问题，为后续护理提供依据。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根据患者病情评估结果，制定个性化的护理计划，明确护理目标。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按照护理计划，采取相应的护理措施，包括病情观察、基础护理、药物治疗等。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根据患者病情变化和护理效果，及时调整护理计划，确保护理的有效性和针对性。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评价护理效果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通过观察患者症状改善情况、实验室检查结果等指标，对护理效果进行评价。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分析护理效果不佳原因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针对护理效果不佳的患者，分析原因并采取相应措施，提高护理效果。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总结护理经验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根据护理效果评价结果，总结护理经验，优化护理流程，提高护理质量。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向患者及家属介绍肝胆脾胃科疾病相关知识，提高患者的认知水平。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375" b="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与患者及家属保持良好的沟通，了解患者的需求和意见，提高患者满意度。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关注患者的心理状况，给予患者必要的心理支持和疏导，帮助患者树立战胜疾病的信心。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肝胆脾胃科常见疾病的护理要点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1" b="3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肝炎的护理要点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保证充足的休息，避免过度劳累，病情稳定后可适当活动。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给予高蛋白、低脂肪、高维生素、易消化的食物，避免油腻和刺激性食物。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密切观察病情变化，注意有无黄疸、出血等症状，及时报告医生。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关心、安慰患者，帮助其消除焦虑、恐惧等不良情绪。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https://d.book118.com/197126061140006040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2024-09-13T06:29:05.222</cp:lastPrinted>
  <dcterms:created xsi:type="dcterms:W3CDTF">2024-09-12T22:29:05Z</dcterms:created>
  <dcterms:modified xsi:type="dcterms:W3CDTF">2024-09-12T22:29:07Z</dcterms:modified>
</cp:coreProperties>
</file>