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C563A-5DEC-414C-A20F-093B8FFBC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BB75B-2FA7-4EEC-BE6B-152D86BE1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6EE0D-449F-4053-99DC-ED2596D65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A5DB3-6656-47D5-8A9C-FA9E54E27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9BA07-EC9A-4B7D-95D0-A700DC840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5D5D5A-6BFA-4B57-838F-79F06E7A3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E092A3-FC99-43EC-A05B-DB9266D86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8F994-5000-4271-B2C7-A4F53C1DD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14B35-CC99-48DA-8246-A7B9C9DFB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1AD13-BC03-4305-82CD-88275988A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67A42F-360B-44E3-B7ED-116913051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2616014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石湾农贸市场保洁计划书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石湾农贸市场现状分析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保洁工作实施方案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保洁工作考核与监督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市场保洁的未来展望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市场保洁的重要性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安排专人定期清扫市场地面、摊位和公共设施，保持环境整洁。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定期清扫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00" r="19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清洁水源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设置垃圾分类桶，及时清理各类垃圾，防止异味和细菌滋生。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提供清洁水源供商家和消费者使用，并定期检查水质。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保持市场环境卫生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制定摊位摆设规范，统一摊位布局和外观，提升市场整体形象。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统一管理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利用市场内外空间进行广告宣传，吸引更多消费者前来购物。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提供充足的停车位、休息区等设施，方便消费者购物和休息。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设施完善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提高市场形象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加强对食品摊位的卫生监管，确保食品新鲜、无污染，符合食品安全标准。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8" r="14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167" r="141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定期对市场环境进行监测，及时发现和处理卫生问题，预防疾病传播。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开展食品安全和卫生知识宣传活动，提高消费者自我保护意识。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保障消费者健康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石湾农贸市场现状分析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市场卫生状况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地面污渍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石湾农贸市场的地面存在长期累积的污渍，尤其在人流量较大的区域，如入口、摊位间等。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垃圾乱扔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部分消费者和摊主存在随意丢弃垃圾的行为，导致市场内垃圾散落，影响环境卫生。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污水排放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部分区域的排水设施不完善，导致污水滞留和倒流，影响市场整体卫生。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目前市场的保洁人员数量较少，难以满足日常清洁需求。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保洁人员不足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现有的保洁工具较为陈旧，效率低下，影响保洁效果。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保洁工具落后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0" r="16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缺乏有效的保洁管理制度和考核标准，导致保洁工作难以落实。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保洁制度不完善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保洁工作存在的问题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随着消费者对市场卫生要求的提高，石湾农贸市场面临着更大的卫生压力。同时，市场内人流量大、摊位密集等特点也增加了保洁工作的难度。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通过改进保洁工作，提升市场整体卫生环境，可以吸引更多消费者，提高市场竞争力。此外，良好的卫生环境也有助于提升市场形象，为摊主和消费者创造更好的交易和购物体验。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781" r="27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保洁工作的挑战与机遇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保洁工作计划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垃圾处理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及时清理市场的垃圾，保持市场无垃圾堆积，并定期对垃圾进行分类处理。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设施维护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定期检查和维护市场的设施，如照明、通风设备等，确保设施的正常运行。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日常清洁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每天定时对市场进行清扫，包括地面、摊位、卫生间等区域的清洁，保持市场整体环境的整洁。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日常保洁工作安排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定期大扫除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在市场休市期间进行一次大扫除，对整个市场进行全面的清洁和维护。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每月一次深度清洁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每月进行一次全面的深度清洁，包括对地面、墙面、摊位等区域的深度清洁，以去除顽固污渍和异味。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定期设备清洗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对市场的通风设备、空调设备等定期进行清洗和维护，确保设备的正常运行和空气质量。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定期深度清洁计划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https://d.book118.com/197126160144006042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2024-09-16T06:28:43.065</cp:lastPrinted>
  <dcterms:created xsi:type="dcterms:W3CDTF">2024-09-15T22:28:43Z</dcterms:created>
  <dcterms:modified xsi:type="dcterms:W3CDTF">2024-09-15T22:28:45Z</dcterms:modified>
</cp:coreProperties>
</file>