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54FC6-C6EA-48ED-A5CB-04DF9261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D8C23-52F4-408B-AC47-FB69599A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18756-C84E-47F3-A1D2-B25E79F1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EDAC4-3BFE-4545-8ED4-54599DEDB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EB243-D9B3-4049-9322-4032092D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55D7E-B6F0-4A3E-9FEE-7C7BB2EE1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D705E-3928-46AC-BB91-5FB165849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40F55-9D62-4729-9D45-4CD36C34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99683-5F43-419F-9482-1A0B7062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A6D04-EC00-4030-8894-73E391C3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FFDFB-C6E3-4434-A2C5-EA17B69B8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10110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税务干部培训心得体会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培训过程中的收获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对税务工作的新认识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培训过程中的反思与不足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培训后的行动计划与改进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对未来税务工作的建议与展望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提升业务能力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税务干部作为税收征管的重要力量，需要具备扎实的税收业务知识和实践技能。通过培训，可以更新和巩固税务干部的业务知识，提高他们处理复杂税收问题的能力。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适应税收改革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随着税收制度的不断改革和完善，税务干部需要不断学习和适应新的税收政策和征管方式。培训有助于税务干部及时掌握和理解新的税收政策，确保税收征管的顺利进行。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推动税收现代化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税收现代化是国家治理体系和治理能力现代化的重要组成部分。通过培训，税务干部可以了解和掌握现代化的税收征管手段和技术，推动税收征管的信息化、智能化发展。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税务干部培训的重要性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615" r="36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本次培训的目的和期望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提高业务水平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通过系统性的培训，使税务干部更加熟悉和掌握税收业务知识，提高他们在实际工作中的操作能力和问题解决能力。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培训过程中，来自不同地区的税务干部有机会进行交流和合作，增进彼此之间的了解和信任，有利于形成更加团结、协作的工作氛围。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激发创新意识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通过引入先进的税收理论和实践案例，激发税务干部的创新意识，鼓励他们在实际工作中勇于尝试和探索新的方法和思路。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现代化税收征管技术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介绍现代化的税收征管手段和技术，如电子税务局、大数据应用、人工智能等，帮助税务干部了解和掌握这些先进技术在实际工作中的应用。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税收政策与法规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介绍最新的税收政策和法规，包括企业所得税、个人所得税、增值税等税种的改革内容和实施要求。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税收征管实践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分享税收征管的最佳实践和经验教训，包括纳税服务、税收风险管理、税务稽查等方面的案例分析和操作技巧。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税收数据分析与应用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讲解税收数据分析的方法和工具，包括数据挖掘、统计分析等，提高税务干部利用数据进行决策和管理的能力。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培训过程中的收获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深入学习了税务法规和政策，对税收法律体系和税收政策有了更全面的认识。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通过案例分析和模拟演练，加深了对税务法规和政策实际操作的理解和应用。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掌握了税务法规和政策的最新动态和变化，能够及时应对和解决工作中遇到的问题。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税务法规与政策的理解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通过实际操作和案例分析，提高了纳税评估的准确性和效率。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了解了税务稽查和纳税评估中的风险点和防范措施，增强了风险防范意识。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90" r="14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190" r="6190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学习了税务稽查的基本理论和方法，掌握了稽查工作的流程和要点。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税务稽查与纳税评估的技能提升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深刻认识到税务干部职业道德和操守的重要性，树立了正确的职业观念。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875" r="9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学习了税务干部职业道德和操守的具体要求和规范，明确了行为准则。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通过案例分析和讨论，增强了自觉遵守职业道德和操守的意识和能力。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税务干部职业道德与操守的强化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对税务工作的新认识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税务工作涉及大量的法律法规，包括税法、税收征管法等，要求税务干部具备扎实的法律基础。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税务法规的多样性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税收征管涉及纳税人、税务机关、税收政策等多个方面，要求税务干部具备全面的征管能力。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税收征管的复杂性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随着经济的发展和税收规模的扩大，税收数据呈现海量增长，对税务干部的数据处理和分析能力提出了更高的要求。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税收数据的海量性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税务工作的复杂性与挑战性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服务纳税人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税务干部应树立服务意识，积极为纳税人提供便捷、高效的服务，营造良好的税收环境。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坚守法治原则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税务干部必须严格遵守法律法规，做到依法行政、依法征税，维护税收的公平、公正和权威性。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勇于担当责任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面对复杂的税收环境和艰巨的工作任务，税务干部应勇于担当责任，积极解决问题，推动税收工作的顺利开展。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92" r="12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58" r="14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税务干部的责任与担当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https://d.book118.com/197131011023006043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2024-09-16T20:21:49.828</cp:lastPrinted>
  <dcterms:created xsi:type="dcterms:W3CDTF">2024-09-16T12:21:49Z</dcterms:created>
  <dcterms:modified xsi:type="dcterms:W3CDTF">2024-09-16T12:21:51Z</dcterms:modified>
</cp:coreProperties>
</file>