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9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97ABF-80D6-490C-96D9-EA8C964C3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F00DB-BB3E-4C57-858F-824DE1A1B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F3D43-9850-4FD5-AFE9-974905217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94DE9-084E-4BE5-A4FC-45817C0F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2269F7-353B-4A39-88FA-8A0143FB7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1C12F-64B1-4205-848C-AFE5B030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E755C-8F34-4D7A-AB23-2F56E5718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B7B05-3011-4EA8-9BBA-7E6B8921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F0FA8-72D5-48C2-ACF7-6F8C017AD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1A647-28A0-4B46-9366-D93FBA6E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0E333-EBA2-4F0B-8B44-2A4082B2A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083" r:id="rId2"/>
    <p:sldLayoutId id="2147489084" r:id="rId3"/>
    <p:sldLayoutId id="2147489085" r:id="rId4"/>
    <p:sldLayoutId id="2147489086" r:id="rId5"/>
    <p:sldLayoutId id="2147489087" r:id="rId6"/>
    <p:sldLayoutId id="2147489088" r:id="rId7"/>
    <p:sldLayoutId id="2147489089" r:id="rId8"/>
    <p:sldLayoutId id="2147489090" r:id="rId9"/>
    <p:sldLayoutId id="2147489091" r:id="rId10"/>
    <p:sldLayoutId id="21474890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1042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大班混合安全教案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教学内容与步骤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教学重点与难点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https://d.book118.com/197131042100006031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大班混合安全教案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2024-09-03T17:35:32.906</cp:lastPrinted>
  <dcterms:created xsi:type="dcterms:W3CDTF">2024-09-03T09:35:32Z</dcterms:created>
  <dcterms:modified xsi:type="dcterms:W3CDTF">2024-09-03T09:35:35Z</dcterms:modified>
</cp:coreProperties>
</file>