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99F77-3E93-441C-93D3-B9C6AD868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BCC1B-B112-459C-8F98-C43124506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C3962-A2CF-4743-BDB2-0E1CCE56F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E7ABF-9ED7-4032-A396-562DF242B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A12C39-317A-441A-A5F3-1E0DF6A32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9AB146-D9B1-40ED-A956-6F7ADFE3C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D6E88-C6E7-4D14-9CAE-1D5BAB2C3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B28B9-002B-4706-87AB-5CE6FCC26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88295-6C43-4378-8064-89C8DB5D2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512EE-5E64-489E-8EC2-3DDC2EB3F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1A534-BB82-4FF3-9CAB-B95C4DD27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3402415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医患护理ppt小课件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通过这个小课件，我们希望向医患双方介绍护理的基本知识和技巧，以提升护理效果，改善医患关系。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随着医疗技术的进步，人们对医疗服务的需求日益增长，对护理质量的要求也越来越高。因此，提供专业的护理知识和技巧，对于提升医疗服务质量，缓解医患矛盾具有重要意义。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256" b="112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04" b="124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医患关系的重要性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信任与合作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良好的医患关系是建立在信任与合作的基础上的。只有当医患双方相互信任、积极沟通，才能共同应对疾病，取得最佳的治疗效果。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有效的沟通是建立良好医患关系的关键。医护人员需要了解患者的需求和担忧，而患者也需要理解医护人员的治疗方案和决策。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满意度与忠诚度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良好的医患关系有助于提高患者满意度，进而增加患者对医院的忠诚度，为医院带来更多的口碑效应和市场份额。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护理是一门关注人类健康、疾病和死亡的艺术和科学。它涉及对病人进行评估、诊断、计划、实施和评价。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237" r="1823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提供高质量的护理，以满足病人的生理、心理和社会需求，促进其康复和健康。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700" r="177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以病人为中心，尊重其权利和尊严，维护其利益。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15" r="2141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通过观察、交流和记录，了解病人的病情、需求和期望。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根据评估结果，制定个性化的护理计划，包括护理目标、措施和评价标准。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采取各种措施，如提供生活护理、监测病情、执行医嘱等，以实现护理计划。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定期评估护理效果，根据需要调整护理计划，确保病人获得最佳护理效果。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评估病人状况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实施护理措施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评价护理效果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32" r="1753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护理工作涉及病人的生理、心理和社会各个方面，需要全面关注和照顾。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护理人员需要在医生的指导和自己的判断下独立开展工作，处理各种紧急情况和突发状况。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护理人员需要与其他医疗团队成员密切协作，共同为病人提供全面、连贯的医疗服务。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护理工作强调人文关怀，关注病人的情感和心理需求，给予其温暖、关爱和支持。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医患沟通技巧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有效的沟通有助于医患之间建立信任关系，提高患者的依从性和满意度。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医生通过沟通向患者传递诊断、治疗方案及注意事项等信息，确保患者充分了解病情和治疗计划。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良好的沟通有助于医患双方共同协作，共同制定治疗计划，提高治疗效果。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医生与患者之间在医学知识上存在明显差异，可能导致患者对医生的建议和治疗方案产生误解。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患者可能因为紧张、焦虑等情绪影响沟通效果，导致信息传递受阻。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情绪影响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医生和患者可能因为语言、方言等差异导致沟通障碍。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沟通障碍及原因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https://d.book118.com/197134024151006031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2024-09-04T07:51:55.922</cp:lastPrinted>
  <dcterms:created xsi:type="dcterms:W3CDTF">2024-09-03T23:51:55Z</dcterms:created>
  <dcterms:modified xsi:type="dcterms:W3CDTF">2024-09-03T23:51:58Z</dcterms:modified>
</cp:coreProperties>
</file>