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A698C-8D6A-408A-B211-CD04729C6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C2B1A-2030-4584-83D0-B8B936B9F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BC19F-C40A-4C22-BC68-7920B1DC8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395A7-55B6-479A-AAFD-D48B51D69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02F452-E1DC-4C7E-8000-A1B5177B5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AAA070-57DA-463B-83C9-1E4FF91DE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5A17F9-F24A-4ECC-A30B-2AECE76BF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10C9F-ABA7-4248-B604-30CA30A03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FB322-DCC3-48D5-9220-B4E684480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394D9-ADD9-4885-9AB6-1C313B105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04DF1-9104-4AFE-92AF-60ADC1A04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34200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借助公式计算交通工具行驶时间与距离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交通工具行驶时间与距离计算的基本原理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不同交通工具的行驶时间与距离计算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实际案例分析与计算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误差分析与优化方法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随着城市化进程的加速和交通拥堵的日益严重，合理规划出行时间变得越来越重要。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交通工具行驶时间与距离计算是交通规划、导航系统和智能交通系统等领域的基础。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提高出行效率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通过准确计算行驶时间和距离，可以帮助出行者合理规划行程，减少等待和延误时间。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优化交通布局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对于城市规划者和交通管理部门，了解交通工具的行驶时间和距离有助于优化交通布局，提高道路使用效率。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促进节能减排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准确计算行驶时间和距离可以帮助减少不必要的行驶和等待，从而降低能源消耗和减少尾气排放。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交通工具行驶时间与距离计算的意义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交通工具行驶时间与距离计算的基本原理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三者之间的关系可以用公式表示为：d = v × t，其中d表示距离，v表示速度，t表示时间。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在匀速直线运动中，速度、时间和距离之间的关系是线性的，即当其中一个变量发生变化时，另外两个变量也会相应地发生变化。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6927890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速度（v）、时间（t）和距离（d）之间的关系是交通工具行驶时间与距离计算的基础。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速度、时间和距离的关系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公式推导与解析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 = d / v。这个公式告诉我们，在已知距离和速度的情况下，可以计算出所需的行驶时间。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要计算行驶时间，可以将距离除以速度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 = v × t。这个公式表明，在已知速度和行驶时间的情况下，可以计算出所行驶的距离。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同样地，要计算行驶距离，可以将速度乘以时间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速度、时间和距离的关系公式适用于匀速直线运动的情况。对于变速运动或非直线运动，该公式可能不适用。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此外，对于一些特殊的交通工具（如飞机、火箭等），由于涉及到空气动力学、重力等因素，可能需要使用更复杂的数学模型来进行计算。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在实际应用中，还需要考虑其他因素，如交通状况、道路环境、驾驶技能等，这些因素可能会对行驶时间和距离产生影响。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适用范围及限制条件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不同交通工具的行驶时间与距离计算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根据已知的速度和距离，计算所需时间；或根据已知的时间和速度，计算行驶距离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计算公式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距离 = 速度 × 时间；时间 = 距离 ÷ 速度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道路状况、交通拥堵、驾驶速度、中途休息等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汽车行驶时间与距离计算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距离 = 速度 × 时间；时间 = 距离 ÷ 速度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计算公式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铁路线路状况、列车类型、停靠站数、运行速度等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根据列车时刻表和已知的距离，计算列车行驶时间；或根据列车行驶时间和已知速度，计算行驶距离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火车行驶时间与距离计算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https://d.book118.com/197134200101006036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2024-09-11T11:34:25.445</cp:lastPrinted>
  <dcterms:created xsi:type="dcterms:W3CDTF">2024-09-11T03:34:25Z</dcterms:created>
  <dcterms:modified xsi:type="dcterms:W3CDTF">2024-09-11T03:34:27Z</dcterms:modified>
</cp:coreProperties>
</file>