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4BF4A-8F52-427F-B9DE-06C665B9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DB94E-C3C1-4184-9591-839DFF46C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87296-CEE2-4E67-8505-01D493DA4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9351D-E786-48D6-BBCF-28DD2DFD2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60E2F-DCBF-4956-955F-6BA99373E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00A0F-723A-4AD2-B768-F854FA6C8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CECE4-67B3-4C96-AA1A-EE6925269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F5E50-E6D3-474F-A832-2785ACC9D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02747-ABF3-4E92-8A00-1443790A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68314-2468-427C-AA6C-D9A94F6F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D6736-C390-4650-9A1E-B56664366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5156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饲料行业未来五至十年行业分析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添加剂市场分析与预测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养殖端需求变化与趋势分析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饲料加工技术创新与升级方向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行业整合与跨界合作机会探讨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饲料产量及增长速度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饲料产量稳步增长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随着畜牧业的发展，饲料产量逐年递增，预计未来几年将保持稳定增长。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增长速度放缓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受环保政策、原料价格波动等因素影响，饲料产量增长速度将逐渐放缓。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饲料行业企业数量众多，但规模普遍偏小。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随着行业竞争加剧，规模化、集约化将成为饲料企业发展的主要趋势。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饲料企业数量及规模分布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规模化趋势明显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企业数量众多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行业集中度及竞争格局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大型饲料企业通过兼并重组、延伸产业链等方式，提高市场份额，推动行业集中度提升。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行业集中度提升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中小饲料企业凭借灵活的经营机制和创新能力，在细分市场和特色产品领域形成竞争优势。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竞争格局多元化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环保政策趋紧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环保政策对饲料行业的影响日益显著，企业需要加大环保投入，提高资源利用效率。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食品安全法规的完善将推动饲料行业向更高质量、更安全的方向发展。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国家产业政策调整将引导饲料行业向规模化、集约化、绿色化方向发展。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原料市场分析与预测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受国内外市场供需、贸易政策、天气因素等影响，玉米价格呈现波动上涨趋势。预计未来玉米价格将保持相对稳定，但可能出现阶段性波动。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玉米价格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受全球大豆市场供需、国际贸易形势、国内压榨利润等因素影响，豆粕价格呈现震荡上行态势。未来豆粕价格将受多种因素综合影响，整体趋势以稳为主，但波动幅度可能加大。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豆粕价格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玉米、豆粕等原料价格走势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随着国际贸易形势变化，我国进口原料政策不断调整。未来可能进一步加强对进口原料的监管，提高质量标准，对饲料企业采购成本和原料来源产生一定影响。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为鼓励农产品出口，我国可能出台一系列优惠政策，包括出口退税、出口信用保险等。这将有助于提升我国原料在国际市场的竞争力，对饲料企业拓展海外市场带来机遇。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原料贸易政策变化及影响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非常规蛋白原料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随着环保意识的提高和蛋白资源紧缺，非常规蛋白原料如昆虫蛋白、单细胞蛋白等逐渐受到关注。这些原料具有蛋白质含量高、来源广泛等优点，未来在饲料中的应用前景广阔。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功能性原料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功能性原料如益生菌、酶制剂、抗氧化剂等在改善饲料品质、提高动物生产性能等方面具有重要作用。随着科研技术的不断进步，功能性原料的种类和应用范围将进一步扩大。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新型原料开发与应用前景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霉菌毒素是饲料原料中常见的污染物之一，对动物健康和人类食品安全构成威胁。未来需加强原料采购、储存和使用过程中的霉菌毒素监控和防范措施。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重金属超标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部分原料中可能存在重金属超标问题，如铅、镉等。长期摄入重金属超标的饲料会对动物健康产生不良影响。饲料企业应建立严格的原料质量检测体系，确保原料质量安全。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霉菌毒素污染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原料质量安全问题及挑战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添加剂市场分析与预测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随着全球畜牧业的发展，氨基酸作为饲料中的重要添加剂，需求将持续增长。尤其是蛋氨酸、赖氨酸等关键氨基酸，在促进动物生长、提高饲料转化率方面作用显著，市场需求将进一步扩大。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维生素在饲料中添加量相对较小，但作用不可或缺。随着人们对动物健康及食品安全的关注度提高，维生素的市场需求将保持稳定增长。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维生素需求稳定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氨基酸、维生素等添加剂需求趋势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酶制剂研发及应用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酶制剂作为一种新型功能性添加剂，能够提高饲料的消化利用率，减少环境污染。随着酶制剂研发技术的不断进步，其在饲料行业的应用前景将更加广阔。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益生菌、益生元等微生态制剂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微生态制剂能够调节动物肠道菌群平衡，提高动物免疫力。随着人们对绿色、安全食品的追求，益生菌、益生元等微生态制剂在饲料行业的应用将逐渐普及。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功能性添加剂研发进展及应用前景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添加剂价格波动直接影响饲料生产成本。当添加剂价格上涨时，饲料企业将面临成本压力，可能通过调整饲料配方、寻求替代原料等方式降低成本。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添加剂价格波动还可能影响饲料行业的竞争格局。具备添加剂研发和生产能力的企业将在市场竞争中占据优势地位，而依赖外部采购的企业可能面临更大的市场风险。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添加剂价格波动对行业的影响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https://d.book118.com/197135156022006032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2024-09-04T18:33:32.293</cp:lastPrinted>
  <dcterms:created xsi:type="dcterms:W3CDTF">2024-09-04T10:33:32Z</dcterms:created>
  <dcterms:modified xsi:type="dcterms:W3CDTF">2024-09-04T10:33:34Z</dcterms:modified>
</cp:coreProperties>
</file>