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BE021-E9F0-4E42-823D-0B23BCC1A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064DE-14C6-40F5-8908-2B140C2E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E91EE-8461-409D-A18F-1F7319D1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D052C-219E-47AE-B827-29CA10AC6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9CA3B-1587-413D-8E50-97C007053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8300E-ED2D-40AF-A7F9-E29230E5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E8A6B9-A9DD-4C1C-9F8B-A224F0888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14866-8BD7-432F-B70B-3CC36B0E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94891-2D65-4F87-B119-8E8E157A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BF16C-05BD-400C-A061-A5EBC15EF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1757B-7A30-41FC-BFB0-6DA960322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36002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背部蜂窝织炎临床症状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-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背部蜂窝织炎的症状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6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7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背部蜂窝织炎的治疗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9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20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背部蜂窝织炎的体征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22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23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背部蜂窝织炎的诊断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5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背部蜂窝织炎的预防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背部蜂窝织炎的症状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局部症状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皮肤温度升高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局部红肿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疼痛和压痛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肌肉紧张和活动受限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全身症状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发热：体温升高，畏寒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乏力：全身无力，肌肉酸痛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食欲不振：恶心呕吐，食欲减退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精神状态差：精神萎靡，易疲劳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并发症症状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背部疼痛：炎症引起的背部疼痛是主要症状，通常表现为持续的钝痛或刺痛。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肌肉僵硬：背部蜂窝织炎可引起背部肌肉僵硬，影响患者的活动能力。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局部红肿：炎症反应导致局部红肿，通常在背部出现明显的红色区域。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发热：蜂窝织炎可引起发热，通常表现为低热，但有时也可出现高热。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背部蜂窝织炎的体征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皮肤表现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8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73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皮肤红肿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38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63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989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皮肤温度升高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9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4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74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皮肤疼痛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207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45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65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皮肤出现水泡或脓疱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体温和脉搏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694800" y="1961746"/>
            <a:ext cx="10801586" cy="16656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体温升高：背部蜂窝织炎会导致发热，体温可能会升高至38°C以上。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94800" y="3914566"/>
            <a:ext cx="10801586" cy="1665687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脉搏加快：由于炎症反应，会导致心率加快，脉搏也会相应增快。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呼吸系统表现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咳嗽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胸痛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呼吸急促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https://d.book118.com/197136002035006032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9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6.xml><?xml version="1.0" encoding="utf-8"?>
<p:tagLst xmlns:p="http://schemas.openxmlformats.org/presentationml/2006/main">
  <p:tag name="KSO_WM_TEMPLATE_CATEGORY" val="custom"/>
  <p:tag name="KSO_WM_TEMPLATE_INDEX" val="20233288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汉仪正圆-75W</vt:lpstr>
      <vt:lpstr>汉仪正圆 55简</vt:lpstr>
      <vt:lpstr>微软雅黑</vt:lpstr>
      <vt:lpstr>Wingdings</vt:lpstr>
      <vt:lpstr>Office Theme</vt:lpstr>
      <vt:lpstr>背部蜂窝织炎临床症状</vt:lpstr>
      <vt:lpstr>目录</vt:lpstr>
      <vt:lpstr>背部蜂窝织炎的症状</vt:lpstr>
      <vt:lpstr>局部症状</vt:lpstr>
      <vt:lpstr>全身症状</vt:lpstr>
      <vt:lpstr>并发症症状</vt:lpstr>
      <vt:lpstr>背部蜂窝织炎的体征</vt:lpstr>
      <vt:lpstr>皮肤表现</vt:lpstr>
      <vt:lpstr>体温和脉搏</vt:lpstr>
      <vt:lpstr>呼吸系统表现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2024-09-04T22:19:02.625</cp:lastPrinted>
  <dcterms:created xsi:type="dcterms:W3CDTF">2024-09-04T14:19:02Z</dcterms:created>
  <dcterms:modified xsi:type="dcterms:W3CDTF">2024-09-04T14:19:04Z</dcterms:modified>
</cp:coreProperties>
</file>