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EA2A-3962-4FEC-849C-74184BA8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BB053-2B8D-49A1-B1F0-699A6912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3AB63-842D-46BC-B30F-5C653A91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3A3BC-20FE-4E80-B218-DDBC8B6A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B81D5-82EA-44D7-B8F5-FE9901CD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AC322-152A-452D-A8D6-CD0AB0F4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9B675-907A-4830-80F4-F223C7ED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F6722-DB7D-4EC1-89A7-6CB8CE65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EF1DA-55D7-4741-BAD7-906543EE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C1B4E-2205-4E8D-AA0A-91E15338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9DE2-D0A4-444E-9B6A-9B283D8B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604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车间技术提升年计划优化生产数据分析流程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生产数据分析流程优化方案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生产数据分析流程实施计划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提升车间技术水平，优化生产流程，提高产品质量和生产效率。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适应市场需求的快速变化，增强企业竞争力。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推动企业数字化转型，实现智能化生产。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计划范围和目标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涉及车间内所有生产线、设备、工艺及人员。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通过技术升级和流程优化，实现生产效率提升20%，产品不良率降低10%，员工满意度提高15%。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车间目前使用的技术和设备包括数控机床、自动化生产线、工业机器人等，这些技术和设备在一定程度上提高了生产效率和产品质量。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车间现有的技术和设备已经运行多年，一些老旧设备存在故障率高、维护成本高等问题，需要进行更新和升级。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车间已经实现了部分自动化生产，但是仍有一些工序需要人工操作，存在进一步提升自动化的空间。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现有技术和设备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技术瓶颈和问题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车间在生产过程中遇到了一些技术瓶颈，如某些复杂零部件的加工精度难以保证、生产过程中的废品率较高等问题，这些问题直接影响了产品质量和生产效率。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车间缺乏有效的数据分析和优化手段，无法对生产过程中的问题进行及时发现和解决，导致问题不断积累，影响生产顺利进行。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车间员工技能水平参差不齐，部分员工缺乏必要的技能和知识，无法胜任高技能岗位的工作。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车间缺乏有效的员工培训和技能提升机制，员工缺乏学习新技能和知识的机会和动力，导致员工整体技能水平无法适应车间技术提升的需求。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生产数据分析流程优化方案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通过传感器、PLC等设备实现生产数据的自动采集，减少人工录入错误。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利用工业以太网、5G等通信技术，实现生产数据的实时传输，确保数据及时性。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数据校验机制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在数据采集和传输过程中，建立数据校验机制，确保数据的准确性和完整性。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对采集到的原始数据进行清洗，去除重复、异常和无效数据，提高数据质量。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将清洗后的数据转换为适合分析的格式，如CSV、JSON等，便于后续处理。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采用分布式存储技术，如Hadoop、HBase等，实现海量生产数据的高效存储和管理。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数据处理与存储方案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62" r="266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利用流计算技术，如Spark Streaming、Flink等，对生产数据进行实时分析，及时发现潜在问题。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对历史生产数据进行挖掘和分析，找出生产过程中的规律和问题，为优化生产提供决策支持。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利用数据可视化工具，如Tableau、Power BI等，将生产数据以图表形式展现，便于理解和分析。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将分析结果应用于生产实践，如优化工艺参数、提高设备效率等，实现车间技术提升和生产优化。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数据分析与应用方案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https://d.book118.com/197136045064006035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2024-09-09T22:01:09.432</cp:lastPrinted>
  <dcterms:created xsi:type="dcterms:W3CDTF">2024-09-09T14:01:09Z</dcterms:created>
  <dcterms:modified xsi:type="dcterms:W3CDTF">2024-09-09T14:01:11Z</dcterms:modified>
</cp:coreProperties>
</file>