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A6877-471A-4F42-BE36-20B8CB9D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2E38-3DCA-419A-A8F3-D4506485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77153-9C9C-4709-AA04-F6BCE5FF1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8AD72-C85B-46EB-9E64-341326B9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DAA8B-6BCF-4B18-BAB6-E1362EE5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2CB35-9664-4344-9234-7E61C5DE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B0B51-F21B-479F-A2EE-35BE9B02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1EC0C-AA5D-4763-AD2E-0CBD75A5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AA8A5-FBF5-4580-9529-93C7F568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64228-3E24-4303-80AD-D6B24BE1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0522C-DA05-4D7B-B778-3000D75E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6106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国有企业招待费管理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国有企业招待费政策法规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国有企业招待费报销流程与规范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国有企业招待费管理实践案例分析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国有企业招待费管理优化建议与展望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招待费管理概述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国有企业招待费是指用于因公接待国内外公务人员、商务等活动的合理费用，包括餐饮、住宿、交通、礼品等相关费用。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招待费具有公务性质，是国有企业对外联络、沟通、合作的一种必要支出。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招待费定义与性质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国有企业招待费管理是遵守国家法规制度，规范公务接待行为的重要环节，有利于维护国有企业的形象和声誉。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国有企业招待费管理的重要性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遵守法规制度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合理使用招待费可以促进国有企业的公务接待工作的高效、规范运转，提高公务接待工作的效率和质量。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3875" r="3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规范国有企业招待费管理可以防止腐败现象的发生，保障国有企业的资金安全和合规使用。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防止腐败现象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44" r="20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国有企业招待费管理经历了从粗放式到精细化管理的发展过程，逐步实现了从纸质报销到电子化审批的转变。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未来，国有企业招待费管理将更加注重预算控制、透明公开、信息化管理等方面的改进与创新，以适应新时代的发展需求。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招待费管理的发展历程与趋势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国有企业招待费政策法规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相关政策法规解读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《关于规范国有企业职工福利费管理的通知》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《国有企业负责人职务消费行为监督管理暂行办法》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《关于加强国有企业公务接待管理的通知》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《关于进一步规范国有企业负责人薪酬管理的指导意见》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根据企业规模、行业特点、发展阶段等因素，制定招待费标准，一般不超过企业销售收入或营业收入的一定比例。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招待费使用应经过申请、审批、报销等程序，明确各级负责人的审批权限，实行分级审批。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审批程序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国有企业招待费标准及审批程序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违规行为及法律责任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未按照规定程序申请、审批、报销招待费，或使用虚假发票等手段报销招待费等行为。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违规行为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对于违规行为，企业应依法依规进行处理，涉及财务违规或违纪行为的，应移交纪检监察部门处理，并依法依规追究相关责任人的责任。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国有企业招待费预算管理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明确招待费的内涵和外延，将餐费、住宿费、礼品费等纳入招待费范畴。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招待费定义与范围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预算编报要求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预算核定原则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制定招待费预算编报规范，明确编报范围、格式、时间等要求。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根据企业规模、业务特点等因素，制定招待费预算核定标准，确保预算合理、公正。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预算编制原则与方法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招待费使用规定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明确招待费使用流程和标准，确保招待费使用合规、透明。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执行情况监控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通过财务报销系统等手段，实时监控招待费使用情况，确保预算执行不超标。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违规行为处理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对违规使用招待费的行为进行严肃处理，维护财经纪律和制度权威。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明确招待费预算调整的条件和程序，确保调整规范、透明。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考核与奖惩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将招待费预算执行情况纳入企业绩效考核体系，对表现优秀的单位和个人给予奖励；对招待费超支或违规使用的单位和个人进行问责处理。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预算调整与考核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https://d.book118.com/197136106002006050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2024-09-22T08:41:42.909</cp:lastPrinted>
  <dcterms:created xsi:type="dcterms:W3CDTF">2024-09-22T00:41:42Z</dcterms:created>
  <dcterms:modified xsi:type="dcterms:W3CDTF">2024-09-22T00:41:44Z</dcterms:modified>
</cp:coreProperties>
</file>