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B63BE4-E61E-43B1-9A0F-1EBCCD490C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D0F23F-44A6-46FC-9709-CB3B35BE94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DE9BCF-CD9E-4E66-8557-8EF9CA315C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A192CF-DAC2-47F2-BBE1-B08E326007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ED3406-A328-4F9B-A94E-2B90E3E6E5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925406-D464-4D95-AC43-1D93C45231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BEB9AB-FDAF-40A4-8FDF-C27FB62C4C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5067E6-A350-42E1-8185-D1485309EC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D2B525-2BBC-4442-9CD0-7EED22095B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1274DD-A8AB-402D-8085-982F2CEB35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48FFCD-BBC7-414C-B52D-798360A4D3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14005401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心理危机评估中的沟通技巧与情绪管理</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心理危机评估概述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沟通技巧在心理危机评估中的应用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情绪管理在心理危机评估中的作用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心理危机评估中的挑战与应对策略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在面对心理危机个体时，评估者自身也可能受到情绪上的影响。通过情绪管理，评估者能够保持自身的心理健康，更好地应对工作压力。</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保障评估者的心理健康</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通过掌握沟通技巧和情绪管理，评估者能够更准确地了解个体的心理状况和需求，从而制定更有效的干预措施。</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提高心理危机评估的准确性和有效性</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良好的沟通技巧和情绪管理有助于建立评估者和个体之间的信任关系，促进双方的合作，使评估过程更加顺利。</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促进评估过程中的信任和合作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42" r="10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案例分析与实践经验分享</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结合具体案例，分析沟通技巧和情绪管理在心理危机评估中的实际应用，并分享相关的实践经验。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沟通技巧在心理危机评估中的应用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包括倾听、表达、反馈等技巧，以及如何与不同年龄段、文化背景和认知能力的个体进行有效沟通。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情绪管理在心理危机评估中的重要性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探讨情绪管理对于评估者自身和评估过程的影响，以及如何通过自我觉察、情绪调节等方法进行有效的情绪管理。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心理危机评估概述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心理危机评估是一种系统性的方法，用于识别、理解和评估个体在面临心理危机时的风险、需求和资源。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心理危机评估具有紧迫性、复杂性和个体差异性，需要专业人员进行快速、准确和全面的评估。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67" r="14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急性应激反应</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由突发事件或创伤性事件引起的短暂性心理障碍，如恐慌、焦虑、抑郁等。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慢性心理压力</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长期面临的心理压力或困境，如工作压力、家庭问题、人际关系紧张等。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精神疾病急性发作</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如精神分裂症、双相情感障碍等精神疾病的急性发作期。</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常见心理危机类型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识别风险</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通过评估，可以识别个体是否存在自杀、自伤或伤害他人的风险。</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理解需求</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评估有助于理解个体在心理危机中的具体需求和问题，为制定干预计划提供依据。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资源调配</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通过评估，可以合理调配心理危机干预的资源，确保干预措施的有效性和针对性。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评估的重要性</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沟通技巧在心理危机评估中的应用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表达对患者的关注和同情，让患者感受到被理解和被重视。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真诚关心</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尊重患者的感受和隐私，不对患者的言行进行评判或批评。</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尊重患者</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与患者共同制定治疗目标，让患者感受到参与感和主动性。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建立共同目标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建立信任关系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开放式提问</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使用开放式提问方式，引导患者更深入地表达内心感受和想法。</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反馈与澄清</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对患者的讲述进行反馈和澄清，确保正确理解患者的意思，并让患者感受到被关注和被理解。</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积极倾听</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全神贯注地倾听患者的讲述，不打断患者的话语，让患者感受到被尊重和被理解。</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205" r="1620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倾听技巧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使用简单明了的语言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避免使用专业术语或复杂的词汇，使用简单明了的语言让患者容易理解。</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表达明确</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在表达自己的想法和意见时，要清晰明确，避免含糊不清或模棱两可的表达方式。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避免误导性言辞</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避免使用可能误导患者的言辞或表述方式，以免引起患者的误解或不必要的担忧。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表达清晰与准确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避免情绪化反应</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在面对患者的情绪化反应时，保持冷静和理智，避免自己的情绪被患者所左右。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尊重文化差异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尊重不同文化背景下的患者，了解并尊重他们的文化习俗和信仰观念，以便更好地与他们进行沟通和交流。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注意非语言信息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在沟通过程中，注意患者的非语言信息，如面部表情、肢体语言等，以便更好地理解患者的情感和需求。</a:t>
            </a:r>
          </a:p>
        </p:txBody>
      </p:sp>
      <p:pic>
        <p:nvPicPr>
          <p:cNvPr id="10" name="Picture 10"/>
          <p:cNvPicPr>
            <a:picLocks noChangeAspect="1"/>
          </p:cNvPicPr>
          <p:nvPr/>
        </p:nvPicPr>
        <p:blipFill>
          <a:blip r:embed="rId2"/>
          <a:srcRect t="17750" b="17750"/>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避免沟通障碍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https://d.book118.com/197140054015006035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2024-09-09T08:25:46.614</cp:lastPrinted>
  <dcterms:created xsi:type="dcterms:W3CDTF">2024-09-09T00:25:46Z</dcterms:created>
  <dcterms:modified xsi:type="dcterms:W3CDTF">2024-09-09T00:25:48Z</dcterms:modified>
</cp:coreProperties>
</file>