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FDE0BA-1E4E-4CB1-A750-6580C52FC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66C0B-0F03-4F9F-B57A-D2EE60773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C00B8F-1628-4FA3-936F-915A67853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B6309D-6F72-49B3-A04B-46AFE81EC2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EA1B5B-866E-4B33-9C2F-D749AA7A30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28D053-422E-4300-A670-A368D2B51B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67459C-EB76-477D-997E-C5B54E6DA8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4348BA-59D3-49D3-8CBA-914CA9AAE4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9C982D-F0A3-4A61-B555-2952F5F482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11E89-5D32-4CE9-88B7-7F9F355FA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AB0AD4-108E-4599-B356-4FE64E2A8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141013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IT服务质量与评估</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IT服务质量定义与重要性
 服务质量评估标准与方法
 IT服务性能指标与测量
 服务质量问题的识别与分析
 服务质量改进策略与实施
 IT服务质量管理框架与流程
 服务质量评估最佳实践案例
 未来发展趋势与挑战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IT服务质量定义与重要性</a:t>
            </a:r>
          </a:p>
        </p:txBody>
      </p:sp>
      <p:sp>
        <p:nvSpPr>
          <p:cNvPr id="3" name="Subtitle 2"/>
          <p:cNvSpPr>
            <a:spLocks noGrp="1"/>
          </p:cNvSpPr>
          <p:nvPr>
            <p:ph type="subTitle" idx="1"/>
          </p:nvPr>
        </p:nvSpPr>
        <p:spPr/>
        <p:txBody>
          <a:bodyPr/>
          <a:lstStyle/>
          <a:p>
            <a:r>
              <a:t>IT服务质量与评估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IT服务质量定义与重要性</a:t>
            </a:r>
          </a:p>
        </p:txBody>
      </p:sp>
      <p:sp>
        <p:nvSpPr>
          <p:cNvPr id="3" name="Text Placeholder 2"/>
          <p:cNvSpPr>
            <a:spLocks noGrp="1"/>
          </p:cNvSpPr>
          <p:nvPr>
            <p:ph type="body" idx="1"/>
          </p:nvPr>
        </p:nvSpPr>
        <p:spPr/>
        <p:txBody>
          <a:bodyPr/>
          <a:lstStyle/>
          <a:p>
            <a:r>
              <a:t>IT服务质量的定义</a:t>
            </a:r>
          </a:p>
        </p:txBody>
      </p:sp>
      <p:sp>
        <p:nvSpPr>
          <p:cNvPr id="4" name="Content Placeholder 3"/>
          <p:cNvSpPr>
            <a:spLocks noGrp="1"/>
          </p:cNvSpPr>
          <p:nvPr>
            <p:ph sz="half" idx="2"/>
          </p:nvPr>
        </p:nvSpPr>
        <p:spPr/>
        <p:txBody>
          <a:bodyPr/>
          <a:lstStyle/>
          <a:p>
            <a:r>
              <a:t>1.IT服务质量是衡量IT系统或服务满足业务需求的能力的一种指标。它包括对系统性能、可靠性、安全性、可用性和可恢复性等多方面的评估。</a:t>
            </a:r>
          </a:p>
          <a:p>
            <a:r>
              <a:t>2.IT服务质量不仅关注IT系统的技术性能，还重视IT服务对用户业务需求的满足程度，以及用户对服务体验的满意度。</a:t>
            </a:r>
          </a:p>
          <a:p>
            <a:r>
              <a:t>3.随着数字化转型的加速，IT服务质量对企业运营和发展的影响愈发重要，提高IT服务质量已成为企业提升竞争力的关键。</a:t>
            </a:r>
          </a:p>
          <a:p/>
        </p:txBody>
      </p:sp>
      <p:sp>
        <p:nvSpPr>
          <p:cNvPr id="5" name="Text Placeholder 4"/>
          <p:cNvSpPr>
            <a:spLocks noGrp="1"/>
          </p:cNvSpPr>
          <p:nvPr>
            <p:ph type="body" idx="3"/>
          </p:nvPr>
        </p:nvSpPr>
        <p:spPr/>
        <p:txBody>
          <a:bodyPr/>
          <a:lstStyle/>
          <a:p>
            <a:r>
              <a:t>IT服务质量的重要性</a:t>
            </a:r>
          </a:p>
        </p:txBody>
      </p:sp>
      <p:sp>
        <p:nvSpPr>
          <p:cNvPr id="6" name="Content Placeholder 5"/>
          <p:cNvSpPr>
            <a:spLocks noGrp="1"/>
          </p:cNvSpPr>
          <p:nvPr>
            <p:ph sz="half" idx="4"/>
          </p:nvPr>
        </p:nvSpPr>
        <p:spPr/>
        <p:txBody>
          <a:bodyPr/>
          <a:lstStyle/>
          <a:p>
            <a:r>
              <a:t>1.提升业务效率：高质量的IT服务能够确保业务系统的稳定和高效运行，从而提升企业的业务效率和生产力。</a:t>
            </a:r>
          </a:p>
          <a:p>
            <a:r>
              <a:t>2.保障数据安全：优质的IT服务能够提供更强大的数据保护和安全措施，确保企业数据的安全性和完整性。</a:t>
            </a:r>
          </a:p>
          <a:p>
            <a:r>
              <a:t>3.增强用户体验：良好的IT服务质量可以优化用户的使用体验，提高员工的满意度和忠诚度，进而提升企业的整体形象和价值。</a:t>
            </a:r>
          </a:p>
          <a:p>
            <a:r>
              <a:t>以上内容仅供参考，建议查阅专业的IT服务质量与评估的文献和资料获取更全面和准确的信息。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服务质量评估标准与方法</a:t>
            </a:r>
          </a:p>
        </p:txBody>
      </p:sp>
      <p:sp>
        <p:nvSpPr>
          <p:cNvPr id="3" name="Subtitle 2"/>
          <p:cNvSpPr>
            <a:spLocks noGrp="1"/>
          </p:cNvSpPr>
          <p:nvPr>
            <p:ph type="subTitle" idx="1"/>
          </p:nvPr>
        </p:nvSpPr>
        <p:spPr/>
        <p:txBody>
          <a:bodyPr/>
          <a:lstStyle/>
          <a:p>
            <a:r>
              <a:t>IT服务质量与评估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服务质量评估标准与方法</a:t>
            </a:r>
          </a:p>
        </p:txBody>
      </p:sp>
      <p:sp>
        <p:nvSpPr>
          <p:cNvPr id="3" name="Text Placeholder 2"/>
          <p:cNvSpPr>
            <a:spLocks noGrp="1"/>
          </p:cNvSpPr>
          <p:nvPr>
            <p:ph type="body" idx="1"/>
          </p:nvPr>
        </p:nvSpPr>
        <p:spPr/>
        <p:txBody>
          <a:bodyPr/>
          <a:lstStyle/>
          <a:p>
            <a:r>
              <a:t>服务质量评估标准</a:t>
            </a:r>
          </a:p>
        </p:txBody>
      </p:sp>
      <p:sp>
        <p:nvSpPr>
          <p:cNvPr id="4" name="Content Placeholder 3"/>
          <p:cNvSpPr>
            <a:spLocks noGrp="1"/>
          </p:cNvSpPr>
          <p:nvPr>
            <p:ph sz="half" idx="2"/>
          </p:nvPr>
        </p:nvSpPr>
        <p:spPr/>
        <p:txBody>
          <a:bodyPr/>
          <a:lstStyle/>
          <a:p>
            <a:r>
              <a:t>1.服务质量评估标准应包括可用性、可靠性、响应时间、恢复时间等方面的指标，以确保服务满足业务需求。</a:t>
            </a:r>
          </a:p>
          <a:p>
            <a:r>
              <a:t>2.评估标准应考虑到不同业务场景和需求，制定相应的服务水平协议（SLA），明确各项指标的具体要求和达标标准。</a:t>
            </a:r>
          </a:p>
          <a:p>
            <a:r>
              <a:t>3.为了确保评估标准的客观性和准确性，需要采用业界公认的评估方法和工具，结合实际情况进行定期评估和改进。</a:t>
            </a:r>
          </a:p>
          <a:p/>
        </p:txBody>
      </p:sp>
      <p:sp>
        <p:nvSpPr>
          <p:cNvPr id="5" name="Text Placeholder 4"/>
          <p:cNvSpPr>
            <a:spLocks noGrp="1"/>
          </p:cNvSpPr>
          <p:nvPr>
            <p:ph type="body" idx="3"/>
          </p:nvPr>
        </p:nvSpPr>
        <p:spPr/>
        <p:txBody>
          <a:bodyPr/>
          <a:lstStyle/>
          <a:p>
            <a:r>
              <a:t>服务质量评估方法</a:t>
            </a:r>
          </a:p>
        </p:txBody>
      </p:sp>
      <p:sp>
        <p:nvSpPr>
          <p:cNvPr id="6" name="Content Placeholder 5"/>
          <p:cNvSpPr>
            <a:spLocks noGrp="1"/>
          </p:cNvSpPr>
          <p:nvPr>
            <p:ph sz="half" idx="4"/>
          </p:nvPr>
        </p:nvSpPr>
        <p:spPr/>
        <p:txBody>
          <a:bodyPr/>
          <a:lstStyle/>
          <a:p>
            <a:r>
              <a:t>1.采用主动的监控和测量方式，实时收集服务运行数据，分析服务质量指标达成情况。</a:t>
            </a:r>
          </a:p>
          <a:p>
            <a:r>
              <a:t>2.结合被动的用户反馈和投诉，对服务质量问题进行定位和整改，提高用户满意度。</a:t>
            </a:r>
          </a:p>
          <a:p>
            <a:r>
              <a:t>3.利用大数据和人工智能技术，对服务质量数据进行挖掘和分析，发现潜在问题，为服务改进提供决策支持。</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服务质量评估标准与方法</a:t>
            </a:r>
          </a:p>
        </p:txBody>
      </p:sp>
      <p:sp>
        <p:nvSpPr>
          <p:cNvPr id="3" name="Text Placeholder 2"/>
          <p:cNvSpPr>
            <a:spLocks noGrp="1"/>
          </p:cNvSpPr>
          <p:nvPr>
            <p:ph type="body" idx="1"/>
          </p:nvPr>
        </p:nvSpPr>
        <p:spPr/>
        <p:txBody>
          <a:bodyPr/>
          <a:lstStyle/>
          <a:p>
            <a:r>
              <a:t>服务质量评估趋势</a:t>
            </a:r>
          </a:p>
        </p:txBody>
      </p:sp>
      <p:sp>
        <p:nvSpPr>
          <p:cNvPr id="4" name="Content Placeholder 3"/>
          <p:cNvSpPr>
            <a:spLocks noGrp="1"/>
          </p:cNvSpPr>
          <p:nvPr>
            <p:ph sz="half" idx="2"/>
          </p:nvPr>
        </p:nvSpPr>
        <p:spPr/>
        <p:txBody>
          <a:bodyPr/>
          <a:lstStyle/>
          <a:p>
            <a:r>
              <a:t>1.随着云计算、物联网、人工智能等技术的快速发展，服务质量评估将更加注重智能化和自动化，提高评估效率和准确性。</a:t>
            </a:r>
          </a:p>
          <a:p>
            <a:r>
              <a:t>2.用户对服务质量的期望不断提高，评估标准将更加注重用户体验和感知，以满足用户个性化需求。</a:t>
            </a:r>
          </a:p>
          <a:p>
            <a:r>
              <a:t>3.网络安全和隐私保护成为服务质量评估的重要考虑因素，需要采取相应的措施确保服务安全可靠。</a:t>
            </a:r>
          </a:p>
          <a:p>
            <a:r>
              <a:t>以上内容仅供参考，具体服务质量评估标准与方法需要根据实际情况和需求进行调整和完善。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IT服务性能指标与测量</a:t>
            </a:r>
          </a:p>
        </p:txBody>
      </p:sp>
      <p:sp>
        <p:nvSpPr>
          <p:cNvPr id="3" name="Subtitle 2"/>
          <p:cNvSpPr>
            <a:spLocks noGrp="1"/>
          </p:cNvSpPr>
          <p:nvPr>
            <p:ph type="subTitle" idx="1"/>
          </p:nvPr>
        </p:nvSpPr>
        <p:spPr/>
        <p:txBody>
          <a:bodyPr/>
          <a:lstStyle/>
          <a:p>
            <a:r>
              <a:t>IT服务质量与评估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IT服务性能指标与测量</a:t>
            </a:r>
          </a:p>
        </p:txBody>
      </p:sp>
      <p:sp>
        <p:nvSpPr>
          <p:cNvPr id="3" name="Text Placeholder 2"/>
          <p:cNvSpPr>
            <a:spLocks noGrp="1"/>
          </p:cNvSpPr>
          <p:nvPr>
            <p:ph type="body" idx="1"/>
          </p:nvPr>
        </p:nvSpPr>
        <p:spPr/>
        <p:txBody>
          <a:bodyPr/>
          <a:lstStyle/>
          <a:p>
            <a:r>
              <a:t>IT服务性能指标分类</a:t>
            </a:r>
          </a:p>
        </p:txBody>
      </p:sp>
      <p:sp>
        <p:nvSpPr>
          <p:cNvPr id="4" name="Content Placeholder 3"/>
          <p:cNvSpPr>
            <a:spLocks noGrp="1"/>
          </p:cNvSpPr>
          <p:nvPr>
            <p:ph sz="half" idx="2"/>
          </p:nvPr>
        </p:nvSpPr>
        <p:spPr/>
        <p:txBody>
          <a:bodyPr/>
          <a:lstStyle/>
          <a:p>
            <a:r>
              <a:t>1.根据ITIL框架，IT服务性能指标可分为关键性能指标（KPI）和服务级别指标（SLI）两类，其中KPI反映整体服务效果，SLI反映具体服务要素的质量。</a:t>
            </a:r>
          </a:p>
          <a:p>
            <a:r>
              <a:t>2.KPI主要包括服务可用率、故障解决率、服务响应时间等，SLI则涉及到基础设施、应用、数据库等各个层面的性能标准。</a:t>
            </a:r>
          </a:p>
          <a:p/>
        </p:txBody>
      </p:sp>
      <p:sp>
        <p:nvSpPr>
          <p:cNvPr id="5" name="Text Placeholder 4"/>
          <p:cNvSpPr>
            <a:spLocks noGrp="1"/>
          </p:cNvSpPr>
          <p:nvPr>
            <p:ph type="body" idx="3"/>
          </p:nvPr>
        </p:nvSpPr>
        <p:spPr/>
        <p:txBody>
          <a:bodyPr/>
          <a:lstStyle/>
          <a:p>
            <a:r>
              <a:t>性能指标测量方式</a:t>
            </a:r>
          </a:p>
        </p:txBody>
      </p:sp>
      <p:sp>
        <p:nvSpPr>
          <p:cNvPr id="6" name="Content Placeholder 5"/>
          <p:cNvSpPr>
            <a:spLocks noGrp="1"/>
          </p:cNvSpPr>
          <p:nvPr>
            <p:ph sz="half" idx="4"/>
          </p:nvPr>
        </p:nvSpPr>
        <p:spPr/>
        <p:txBody>
          <a:bodyPr/>
          <a:lstStyle/>
          <a:p>
            <a:r>
              <a:t>1.主动测量和被动测量是两种主要的测量方式，主动测量通过定期对系统进行检测来获取数据，被动测量则是收集系统运行过程中的实际数据。</a:t>
            </a:r>
          </a:p>
          <a:p>
            <a:r>
              <a:t>2.这两种方式各有优劣，主动测量可以预防问题，被动测量可以更真实地反映系统状况，选择哪种方式需要根据实际情况来决定。</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IT服务性能指标与测量</a:t>
            </a:r>
          </a:p>
        </p:txBody>
      </p:sp>
      <p:sp>
        <p:nvSpPr>
          <p:cNvPr id="3" name="Text Placeholder 2"/>
          <p:cNvSpPr>
            <a:spLocks noGrp="1"/>
          </p:cNvSpPr>
          <p:nvPr>
            <p:ph type="body" idx="1"/>
          </p:nvPr>
        </p:nvSpPr>
        <p:spPr/>
        <p:txBody>
          <a:bodyPr/>
          <a:lstStyle/>
          <a:p>
            <a:r>
              <a:t>性能指标数据收集与分析</a:t>
            </a:r>
          </a:p>
        </p:txBody>
      </p:sp>
      <p:sp>
        <p:nvSpPr>
          <p:cNvPr id="4" name="Content Placeholder 3"/>
          <p:cNvSpPr>
            <a:spLocks noGrp="1"/>
          </p:cNvSpPr>
          <p:nvPr>
            <p:ph sz="half" idx="2"/>
          </p:nvPr>
        </p:nvSpPr>
        <p:spPr/>
        <p:txBody>
          <a:bodyPr/>
          <a:lstStyle/>
          <a:p>
            <a:r>
              <a:t>1.数据收集需要做到全面、实时、准确，能够反映出IT服务的真实情况。</a:t>
            </a:r>
          </a:p>
          <a:p>
            <a:r>
              <a:t>2.数据分析需要利用专业的工具和技术，通过对比历史数据、设定阈值等方式，发现服务中存在的问题和瓶颈。</a:t>
            </a:r>
          </a:p>
          <a:p/>
        </p:txBody>
      </p:sp>
      <p:sp>
        <p:nvSpPr>
          <p:cNvPr id="5" name="Text Placeholder 4"/>
          <p:cNvSpPr>
            <a:spLocks noGrp="1"/>
          </p:cNvSpPr>
          <p:nvPr>
            <p:ph type="body" idx="3"/>
          </p:nvPr>
        </p:nvSpPr>
        <p:spPr/>
        <p:txBody>
          <a:bodyPr/>
          <a:lstStyle/>
          <a:p>
            <a:r>
              <a:t>性能指标优化与改进</a:t>
            </a:r>
          </a:p>
        </p:txBody>
      </p:sp>
      <p:sp>
        <p:nvSpPr>
          <p:cNvPr id="6" name="Content Placeholder 5"/>
          <p:cNvSpPr>
            <a:spLocks noGrp="1"/>
          </p:cNvSpPr>
          <p:nvPr>
            <p:ph sz="half" idx="4"/>
          </p:nvPr>
        </p:nvSpPr>
        <p:spPr/>
        <p:txBody>
          <a:bodyPr/>
          <a:lstStyle/>
          <a:p>
            <a:r>
              <a:t>1.根据数据分析结果，对服务中的不足进行优化，提高服务质量和效率。</a:t>
            </a:r>
          </a:p>
          <a:p>
            <a:r>
              <a:t>2.改进过程中需要遵循PDCA循环，即计划、执行、检查、改进，确保优化工作的有效性。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IT服务性能指标与测量</a:t>
            </a:r>
          </a:p>
        </p:txBody>
      </p:sp>
      <p:sp>
        <p:nvSpPr>
          <p:cNvPr id="3" name="Text Placeholder 2"/>
          <p:cNvSpPr>
            <a:spLocks noGrp="1"/>
          </p:cNvSpPr>
          <p:nvPr>
            <p:ph type="body" idx="1"/>
          </p:nvPr>
        </p:nvSpPr>
        <p:spPr/>
        <p:txBody>
          <a:bodyPr/>
          <a:lstStyle/>
          <a:p>
            <a:r>
              <a:t>性能指标与用户体验</a:t>
            </a:r>
          </a:p>
        </p:txBody>
      </p:sp>
      <p:sp>
        <p:nvSpPr>
          <p:cNvPr id="4" name="Content Placeholder 3"/>
          <p:cNvSpPr>
            <a:spLocks noGrp="1"/>
          </p:cNvSpPr>
          <p:nvPr>
            <p:ph sz="half" idx="2"/>
          </p:nvPr>
        </p:nvSpPr>
        <p:spPr/>
        <p:txBody>
          <a:bodyPr/>
          <a:lstStyle/>
          <a:p>
            <a:r>
              <a:t>1.性能指标不仅关系到IT系统的运行效率，也直接影响用户体验。</a:t>
            </a:r>
          </a:p>
          <a:p>
            <a:r>
              <a:t>2.优化性能指标可以提高用户满意度，提升企业形象和服务竞争力。</a:t>
            </a:r>
          </a:p>
          <a:p/>
        </p:txBody>
      </p:sp>
      <p:sp>
        <p:nvSpPr>
          <p:cNvPr id="5" name="Text Placeholder 4"/>
          <p:cNvSpPr>
            <a:spLocks noGrp="1"/>
          </p:cNvSpPr>
          <p:nvPr>
            <p:ph type="body" idx="3"/>
          </p:nvPr>
        </p:nvSpPr>
        <p:spPr/>
        <p:txBody>
          <a:bodyPr/>
          <a:lstStyle/>
          <a:p>
            <a:r>
              <a:t>性能指标发展趋势</a:t>
            </a:r>
          </a:p>
        </p:txBody>
      </p:sp>
      <p:sp>
        <p:nvSpPr>
          <p:cNvPr id="6" name="Content Placeholder 5"/>
          <p:cNvSpPr>
            <a:spLocks noGrp="1"/>
          </p:cNvSpPr>
          <p:nvPr>
            <p:ph sz="half" idx="4"/>
          </p:nvPr>
        </p:nvSpPr>
        <p:spPr/>
        <p:txBody>
          <a:bodyPr/>
          <a:lstStyle/>
          <a:p>
            <a:r>
              <a:t>1.随着云计算、大数据等技术的应用，未来IT服务性能指标将更加复杂和多元化。</a:t>
            </a:r>
          </a:p>
          <a:p>
            <a:r>
              <a:t>2.人工智能和机器学习将在性能指标监测和优化中发挥越来越重要的作用，帮助企业实现更高效、智能的IT服务管理。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服务质量问题的识别与分析</a:t>
            </a:r>
          </a:p>
        </p:txBody>
      </p:sp>
      <p:sp>
        <p:nvSpPr>
          <p:cNvPr id="3" name="Subtitle 2"/>
          <p:cNvSpPr>
            <a:spLocks noGrp="1"/>
          </p:cNvSpPr>
          <p:nvPr>
            <p:ph type="subTitle" idx="1"/>
          </p:nvPr>
        </p:nvSpPr>
        <p:spPr/>
        <p:txBody>
          <a:bodyPr/>
          <a:lstStyle/>
          <a:p>
            <a:r>
              <a:t>IT服务质量与评估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服务质量问题的识别与分析</a:t>
            </a:r>
          </a:p>
        </p:txBody>
      </p:sp>
      <p:sp>
        <p:nvSpPr>
          <p:cNvPr id="3" name="Text Placeholder 2"/>
          <p:cNvSpPr>
            <a:spLocks noGrp="1"/>
          </p:cNvSpPr>
          <p:nvPr>
            <p:ph type="body" idx="1"/>
          </p:nvPr>
        </p:nvSpPr>
        <p:spPr/>
        <p:txBody>
          <a:bodyPr/>
          <a:lstStyle/>
          <a:p>
            <a:r>
              <a:t>服务质量问题识别</a:t>
            </a:r>
          </a:p>
        </p:txBody>
      </p:sp>
      <p:sp>
        <p:nvSpPr>
          <p:cNvPr id="4" name="Content Placeholder 3"/>
          <p:cNvSpPr>
            <a:spLocks noGrp="1"/>
          </p:cNvSpPr>
          <p:nvPr>
            <p:ph sz="half" idx="2"/>
          </p:nvPr>
        </p:nvSpPr>
        <p:spPr/>
        <p:txBody>
          <a:bodyPr/>
          <a:lstStyle/>
          <a:p>
            <a:r>
              <a:t>1.监控系统：通过实时监控系统，识别服务质量问题，如网络延迟、数据丢失等。</a:t>
            </a:r>
          </a:p>
          <a:p>
            <a:r>
              <a:t>2.用户反馈：收集用户对服务质量的评价，识别潜在问题。</a:t>
            </a:r>
          </a:p>
          <a:p>
            <a:r>
              <a:t>3.数据分析：分析系统日志和用户行为数据，发现异常模式和问题。</a:t>
            </a:r>
          </a:p>
          <a:p>
            <a:r>
              <a:t>服务质量问题识别在分析IT服务质量时至关重要。通过对系统的实时监控，我们可以及时发现并解决潜在问题，从而提高整体服务质量。同时，用户反馈也是识别服务质量问题的重要途径，通过收集用户对服务的评价，我们可以了解服务的实际表现，并针对问题进行优化。另外，数据分析可以帮助我们更加深入地理解服务质量问题，通过挖掘系统日志和用户行为数据，我们可以发现潜在的问题和瓶颈，为进一步的优化提供依据。</a:t>
            </a:r>
          </a:p>
          <a:p/>
        </p:txBody>
      </p:sp>
      <p:sp>
        <p:nvSpPr>
          <p:cNvPr id="5" name="Text Placeholder 4"/>
          <p:cNvSpPr>
            <a:spLocks noGrp="1"/>
          </p:cNvSpPr>
          <p:nvPr>
            <p:ph type="body" idx="3"/>
          </p:nvPr>
        </p:nvSpPr>
        <p:spPr/>
        <p:txBody>
          <a:bodyPr/>
          <a:lstStyle/>
          <a:p>
            <a:r>
              <a:t>服务质量问题分析</a:t>
            </a:r>
          </a:p>
        </p:txBody>
      </p:sp>
      <p:sp>
        <p:nvSpPr>
          <p:cNvPr id="6" name="Content Placeholder 5"/>
          <p:cNvSpPr>
            <a:spLocks noGrp="1"/>
          </p:cNvSpPr>
          <p:nvPr>
            <p:ph sz="half" idx="4"/>
          </p:nvPr>
        </p:nvSpPr>
        <p:spPr/>
        <p:txBody>
          <a:bodyPr/>
          <a:lstStyle/>
          <a:p>
            <a:r>
              <a:t>1.问题分类：将识别出的服务质量问题进行分类，便于后续处理。</a:t>
            </a:r>
          </a:p>
          <a:p>
            <a:r>
              <a:t>2.原因分析：分析问题产生的原因，如硬件故障、软件缺陷等。</a:t>
            </a:r>
          </a:p>
          <a:p>
            <a:r>
              <a:t>3.影响评估：评估问题对服务质量的影响范围和影响程度。</a:t>
            </a:r>
          </a:p>
          <a:p>
            <a:r>
              <a:t>服务质量问题分析是解决问题的重要前提。通过对识别出的服务质量问题进行分类，我们可以更好地了解问题的性质和影响范围，为后续的处理提供依据。在进行原因分析时，我们需要深入挖掘问题产生的根源，找出导致问题的关键因素，以便进行针对性的优化。同时，影响评估可以帮助我们更加准确地了解问题对服务质量的影响，为后续的改进和优化提供重要的参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服务质量改进策略与实施</a:t>
            </a:r>
          </a:p>
        </p:txBody>
      </p:sp>
      <p:sp>
        <p:nvSpPr>
          <p:cNvPr id="3" name="Subtitle 2"/>
          <p:cNvSpPr>
            <a:spLocks noGrp="1"/>
          </p:cNvSpPr>
          <p:nvPr>
            <p:ph type="subTitle" idx="1"/>
          </p:nvPr>
        </p:nvSpPr>
        <p:spPr/>
        <p:txBody>
          <a:bodyPr/>
          <a:lstStyle/>
          <a:p>
            <a:r>
              <a:t>IT服务质量与评估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服务质量改进策略与实施</a:t>
            </a:r>
          </a:p>
        </p:txBody>
      </p:sp>
      <p:sp>
        <p:nvSpPr>
          <p:cNvPr id="3" name="Text Placeholder 2"/>
          <p:cNvSpPr>
            <a:spLocks noGrp="1"/>
          </p:cNvSpPr>
          <p:nvPr>
            <p:ph type="body" idx="1"/>
          </p:nvPr>
        </p:nvSpPr>
        <p:spPr/>
        <p:txBody>
          <a:bodyPr/>
          <a:lstStyle/>
          <a:p>
            <a:r>
              <a:t>服务质量监控与分析</a:t>
            </a:r>
          </a:p>
        </p:txBody>
      </p:sp>
      <p:sp>
        <p:nvSpPr>
          <p:cNvPr id="4" name="Content Placeholder 3"/>
          <p:cNvSpPr>
            <a:spLocks noGrp="1"/>
          </p:cNvSpPr>
          <p:nvPr>
            <p:ph sz="half" idx="2"/>
          </p:nvPr>
        </p:nvSpPr>
        <p:spPr/>
        <p:txBody>
          <a:bodyPr/>
          <a:lstStyle/>
          <a:p>
            <a:r>
              <a:t>1.建立全面的服务质量监控体系，实时收集和分析各项服务指标。</a:t>
            </a:r>
          </a:p>
          <a:p>
            <a:r>
              <a:t>2.运用大数据和人工智能技术，对服务质量数据进行深度挖掘和智能分析。</a:t>
            </a:r>
          </a:p>
          <a:p>
            <a:r>
              <a:t>3.定期生成服务质量报告，为改进策略提供数据支持。</a:t>
            </a:r>
          </a:p>
          <a:p/>
        </p:txBody>
      </p:sp>
      <p:sp>
        <p:nvSpPr>
          <p:cNvPr id="5" name="Text Placeholder 4"/>
          <p:cNvSpPr>
            <a:spLocks noGrp="1"/>
          </p:cNvSpPr>
          <p:nvPr>
            <p:ph type="body" idx="3"/>
          </p:nvPr>
        </p:nvSpPr>
        <p:spPr/>
        <p:txBody>
          <a:bodyPr/>
          <a:lstStyle/>
          <a:p>
            <a:r>
              <a:t>用户需求与期望管理</a:t>
            </a:r>
          </a:p>
        </p:txBody>
      </p:sp>
      <p:sp>
        <p:nvSpPr>
          <p:cNvPr id="6" name="Content Placeholder 5"/>
          <p:cNvSpPr>
            <a:spLocks noGrp="1"/>
          </p:cNvSpPr>
          <p:nvPr>
            <p:ph sz="half" idx="4"/>
          </p:nvPr>
        </p:nvSpPr>
        <p:spPr/>
        <p:txBody>
          <a:bodyPr/>
          <a:lstStyle/>
          <a:p>
            <a:r>
              <a:t>1.通过调查问卷、在线评价等方式，积极收集用户反馈。</a:t>
            </a:r>
          </a:p>
          <a:p>
            <a:r>
              <a:t>2.深入分析用户需求与期望，将其纳入服务质量改进的目标。</a:t>
            </a:r>
          </a:p>
          <a:p>
            <a:r>
              <a:t>3.建立用户沟通机制，及时响应用户关切，提升用户满意度。</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https://d.book118.com/197141013031006031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IT服务质量定义与重要性</vt:lpstr>
      <vt:lpstr> IT服务质量定义与重要性</vt:lpstr>
      <vt:lpstr> 服务质量评估标准与方法</vt:lpstr>
      <vt:lpstr> 服务质量评估标准与方法</vt:lpstr>
      <vt:lpstr> 服务质量评估标准与方法</vt:lpstr>
      <vt:lpstr> IT服务性能指标与测量</vt:lpstr>
      <vt:lpstr> IT服务性能指标与测量</vt:lpstr>
      <vt:lpstr> IT服务性能指标与测量</vt:lpstr>
      <vt:lpstr> IT服务性能指标与测量</vt:lpstr>
      <vt:lpstr> 服务质量问题的识别与分析</vt:lpstr>
      <vt:lpstr> 服务质量问题的识别与分析</vt:lpstr>
      <vt:lpstr> 服务质量改进策略与实施</vt:lpstr>
      <vt:lpstr> 服务质量改进策略与实施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2024-09-03T05:52:24.905</cp:lastPrinted>
  <dcterms:created xsi:type="dcterms:W3CDTF">2024-09-02T21:52:24Z</dcterms:created>
  <dcterms:modified xsi:type="dcterms:W3CDTF">2024-09-02T21:52:27Z</dcterms:modified>
</cp:coreProperties>
</file>