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CC612-05C8-401F-81C7-2A1CFA20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044C0-A51F-49E4-BB68-217BF7C1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F6922-F6E1-4545-B92D-B1434BAF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F0C92-ECCF-4823-8DD4-E65F73B6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5D195-406A-4AC3-B700-1D9BBBFB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A7CC7-ACA1-4D8A-B951-D72844A0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68042-1579-480E-9DD3-67E71D8B9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0CE6-FAA6-429D-BDB5-9E6D0709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41179-60DA-4F87-9327-77BEB5516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8C255-B1F9-4F2A-BBF6-D48699AC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B72A7-5B0F-4316-8B81-2D6088BB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43035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假期安全注意防止家庭纠纷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家庭纠纷的原因及危害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假期安全与家庭纠纷的关联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案例分析与经验教训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71" b="7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293" b="23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保障人身安全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假期是人们休闲、旅游的黄金时间，但也是安全事故多发期，因此保障人身安全至关重要。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维护家庭和谐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假期是家庭成员相聚的时光，若发生安全事故，不仅影响当事人，还可能对家庭和谐造成破坏。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假期安全不仅关乎个人和家庭，也与社会稳定息息相关。安全事故的频发会扰乱社会秩序，影响社会稳定。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假期出行人数增多，交通事故风险加大。超速、酒驾、疲劳驾驶等都是常见的交通安全隐患。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旅游过程中可能遇到天气突变、自然灾害、交通事故等不可预测的风险。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假期期间，人们往往放松警惕，容易给不法分子可乘之机。入室盗窃、火灾等安全隐患需要引起关注。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假期聚餐、野餐等活动增多，食品安全问题不容忽视。过期食品、不洁食品等都可能导致食物中毒等安全问题。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时刻保持警惕，遵守交通规则，注意旅游安全提示，不轻信陌生人等。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做好出行准备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提前规划好行程，了解目的地的天气和交通状况，确保车辆安全性能良好。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加强居家防护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离家时锁好门窗，关闭电器设备，确保家中贵重物品的安全。同时，注意检查煤气、电器等设备是否存在安全隐患。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注意食品安全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选择新鲜、卫生的食品，避免食用过期或不洁食品。在野餐等活动中，注意食品的保存和处理方式。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家庭纠纷的原因及危害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家庭纠纷是指家庭成员之间因各种原因产生的争执、冲突和矛盾。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根据纠纷的性质和涉及的内容，家庭纠纷可分为财产纠纷、情感纠纷、教育纠纷、赡养纠纷等。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家庭纠纷的定义与分类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性格不合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家庭纠纷产生的原因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047" r="160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31" b="5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035" r="1103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425" r="174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家庭成员之间因价值观、生活观念等方面的差异，容易产生矛盾和冲突。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缺乏有效的沟通方式和技巧，导致信息传递不畅，误解和猜疑增多。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经济压力是导致家庭纠纷的重要原因之一，如负债、贫困等问题容易引发家庭矛盾。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家庭成员性格不合，容易产生摩擦和矛盾，甚至引发家庭暴力等问题。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影响孩子成长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社会问题增多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浪费时间和精力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家庭纠纷的危害和影响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家庭纠纷会对孩子的身心健康产生不良影响，如产生焦虑、抑郁等心理问题，影响学习成绩和未来发展。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家庭纠纷如果得不到及时解决，容易引发社会问题，如家庭暴力、离婚等，给社会带来不稳定因素。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家庭纠纷会消耗家庭成员大量的时间和精力，影响正常的工作和生活秩序。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家庭纠纷会导致家庭成员之间的关系紧张，亲情疏远，甚至产生敌对情绪。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假期安全与家庭纠纷的关联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通过加强假期安全教育，提高家庭成员的安全意识，可以有效减少因疏忽大意或不当行为引发的家庭纠纷。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假期安全意识的提高可以减少家庭纠纷的发生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在假期期间，采取必要的安全措施，如防火、防盗、防溺水等，可以降低意外事故发生的概率，从而减少因此类事件引发的家庭纠纷。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假期安全措施的落实可以降低家庭纠纷的风险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假期安全对家庭纠纷的影响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https://d.book118.com/197143035041006040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2024-09-12T14:00:26.536</cp:lastPrinted>
  <dcterms:created xsi:type="dcterms:W3CDTF">2024-09-12T06:00:26Z</dcterms:created>
  <dcterms:modified xsi:type="dcterms:W3CDTF">2024-09-12T06:00:28Z</dcterms:modified>
</cp:coreProperties>
</file>