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140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67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C7E6C-9057-4C84-9138-6A0A6D4EB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91109-515F-4BE8-8DD9-3C28E18CC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15B10-257E-4E84-A950-734AC6E55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B3876-A974-4F8D-A55C-A08261598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820347-980E-4447-8A29-D2396BB13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914CE2-EA08-49B2-855B-F1322ABC0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DD05DE-511B-4519-9005-0CF0178BF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F6BFC5-50B6-46AA-BE83-0C23A72F7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B31B54-C9B7-4292-A448-8F7C43D17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E50FDA-85F0-4D39-A1EC-DEF3BE64D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AD137-BD8B-4D89-87C0-FB52F5553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2130" r:id="rId2"/>
    <p:sldLayoutId id="2147492131" r:id="rId3"/>
    <p:sldLayoutId id="2147492132" r:id="rId4"/>
    <p:sldLayoutId id="2147492133" r:id="rId5"/>
    <p:sldLayoutId id="2147492134" r:id="rId6"/>
    <p:sldLayoutId id="2147492135" r:id="rId7"/>
    <p:sldLayoutId id="2147492136" r:id="rId8"/>
    <p:sldLayoutId id="2147492137" r:id="rId9"/>
    <p:sldLayoutId id="2147492138" r:id="rId10"/>
    <p:sldLayoutId id="2147492139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4311110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语文园地八第一课时(课件)部编版语文三年级下册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3133730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5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897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/>
          <p:nvPr>
            <p:custDataLst>
              <p:tags r:id="rId8"/>
            </p:custDataLst>
          </p:nvPr>
        </p:nvCxnSpPr>
        <p:spPr>
          <a:xfrm flipH="1" flipV="1">
            <a:off x="6303332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8967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889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教学目标和重点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/>
          <p:nvPr>
            <p:custDataLst>
              <p:tags r:id="rId11"/>
            </p:custDataLst>
          </p:nvPr>
        </p:nvCxnSpPr>
        <p:spPr>
          <a:xfrm flipH="1" flipV="1">
            <a:off x="9472934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9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180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教学内容与步骤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/>
          <p:nvPr>
            <p:custDataLst>
              <p:tags r:id="rId14"/>
            </p:custDataLst>
          </p:nvPr>
        </p:nvCxnSpPr>
        <p:spPr>
          <a:xfrm flipH="1" flipV="1">
            <a:off x="3133730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5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897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教学方法与手段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/>
          <p:nvPr>
            <p:custDataLst>
              <p:tags r:id="rId17"/>
            </p:custDataLst>
          </p:nvPr>
        </p:nvCxnSpPr>
        <p:spPr>
          <a:xfrm flipH="1" flipV="1">
            <a:off x="6303332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8967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889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教学评价与反馈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/>
          <p:nvPr>
            <p:custDataLst>
              <p:tags r:id="rId20"/>
            </p:custDataLst>
          </p:nvPr>
        </p:nvCxnSpPr>
        <p:spPr>
          <a:xfrm flipH="1" flipV="1">
            <a:off x="9472934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9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180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教学特色与创新点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https://d.book118.com/197143111100006031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MiSans Heavy</vt:lpstr>
      <vt:lpstr>MiSans Normal</vt:lpstr>
      <vt:lpstr>Wingdings</vt:lpstr>
      <vt:lpstr>Calibri Light</vt:lpstr>
      <vt:lpstr>Office Theme</vt:lpstr>
      <vt:lpstr>语文园地八第一课时(课件)部编版语文三年级下册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2024-09-03T17:39:01.574</cp:lastPrinted>
  <dcterms:created xsi:type="dcterms:W3CDTF">2024-09-03T09:39:01Z</dcterms:created>
  <dcterms:modified xsi:type="dcterms:W3CDTF">2024-09-03T09:39:03Z</dcterms:modified>
</cp:coreProperties>
</file>