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CAE0A-1439-4EF8-B0E7-93DFB9EAC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A83E6-539B-47E8-8B6F-9FAE6D37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CB846-75D6-4E6E-87A5-6DE1AA05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25E05-D531-4B2F-A070-0A07DDE6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2119B-8C51-46C6-A76E-8F84FE26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3AE4D-D306-4543-9E27-2C7047E6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F6778-94C9-4E1C-B9E2-43F64F2C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9A1A8-B467-4A10-9269-8B7E4436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941EC-F043-42B9-A46A-F1C3B553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D676D-B215-4BF6-BAA4-B1E03D178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8863-B649-4600-9476-8BBC046A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4312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营销传播活动案例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某知名时尚品牌为了提升品牌知名度和销售额，决定举办一场大型营销传播活动。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该品牌在过去几年中面临市场竞争加剧和消费者需求变化的问题，需要采取措施来重塑品牌形象和市场地位。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73" r="1257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提高品牌知名度和美誉度，吸引更多潜在客户。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促进产品销售，提升市场份额。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加强与现有客户的联系，提高客户忠诚度。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案例受众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年轻时尚达人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品牌粉丝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有一定消费能力和品味的中高收入人群。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已经对品牌有一定了解和好感的忠实客户。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对时尚敏感，追求个性与品质的年轻人。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利用电视、广播、报纸等传统媒体进行广告宣传，覆盖面广，但成本较高。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通过举办展览、促销活动、路演等形式吸引目标客户，直接与消费者互动，增强品牌形象。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利用社交媒体、搜索引擎、门户网站等网络平台进行营销传播，互动性强，传播速度快。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与其他产业或品牌合作，共同开展营销活动，扩大品牌影响力。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突出产品优势和特点，满足消费者需求。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传递品牌理念、价值观和文化内涵，提升品牌知名度和美誉度。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发布优惠、折扣等促销信息，吸引消费者关注和购买。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利用用户评价、口碑传播等方式，提高消费者信任度和购买意愿。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用户口碑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利用节假日、纪念日等特殊时间节点进行营销传播，提高关注度。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销售旺季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在销售旺季之前开展营销活动，提前预热市场，提高销售业绩。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在新品发布、产品更新换代等重要时间节点进行集中宣传，扩大影响力。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在出现品牌危机时及时进行公关营销，挽回消费者信任和品牌形象。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传播时间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营销传播执行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https://d.book118.com/197143125135006042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2024-09-16T04:20:10.075</cp:lastPrinted>
  <dcterms:created xsi:type="dcterms:W3CDTF">2024-09-15T20:20:10Z</dcterms:created>
  <dcterms:modified xsi:type="dcterms:W3CDTF">2024-09-15T20:20:12Z</dcterms:modified>
</cp:coreProperties>
</file>