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3E290-E6D0-4A0F-9DD2-CADED3AFC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4E147-2058-4583-B377-9FA14DC60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ECF34-1EDE-4954-8E62-32D4665E8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59717-5A38-49D2-A39C-247237E8D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0317D-D198-4713-B20C-0BE047AD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93CB7-6C4A-4307-B913-CA46844D9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903D7-1958-48AF-A6B9-81EAC652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D7808-0661-43C5-BFE8-54CD49E6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8FCD6-ED47-42BC-A3C5-141971BF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AF3DD-0247-4735-85A7-0269DBF9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2BC40-C441-4C5C-84E8-9371FFC2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46131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绿色能源行业的人才培养与引进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人才需求分析与岗位设置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激励机制与留人措施设计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挑战与对策研究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绿色能源是指那些可再生、清洁、低碳的能源，如太阳能、风能、水能、生物质能等。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随着全球气候变化和环境污染问题日益严重，绿色能源行业已成为全球经济发展的重要领域，对于推动可持续发展具有重要意义。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绿色能源行业概述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中国在绿色能源领域取得了显著进展，特别是在太阳能和风能方面，已成为全球最大的太阳能板和风力发电机制造国。此外，中国政府也加大了对绿色能源行业的扶持力度，推动了行业的快速发展。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欧美国家在绿色能源技术研发和应用方面处于领先地位，如德国在太阳能技术、美国在生物质能技术等方面具有明显优势。同时，这些国家也通过政策引导和市场机制推动绿色能源行业的发展。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随着科技的不断进步，绿色能源技术将不断创新，提高能源转化效率和降低成本，推动行业的持续发展。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各国政府将继续加大对绿色能源行业的扶持力度，通过政策引导、财政补贴等方式推动行业的快速发展。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154" r="81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随着全球气候变化和环境问题日益严重，市场对绿色能源的需求将持续增长，推动行业的繁荣发展。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人才需求分析与岗位设置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随着全球对可再生能源和环保技术的关注度不断提高，绿色能源行业对人才的需求将持续增长。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998" r="2299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人才缺口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目前，绿色能源行业面临人才短缺的问题，尤其缺乏高端技术和管理人才。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绿色能源行业需要的人才类型包括技术研发、项目管理、市场营销、政策研究等。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82" r="121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08" r="60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475" b="154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负责绿色能源技术的研究、开发和优化，提高能源利用效率和环保性能。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负责绿色能源项目的规划、实施和监管，确保项目的顺利进行和达成预期目标。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负责绿色能源产品的市场推广和品牌建设，提高产品的知名度和竞争力。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负责研究国内外绿色能源政策，为企业制定发展战略提供政策支持和建议。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技术研发岗位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项目管理岗位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市场营销岗位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政策研究岗位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技术研发岗位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项目管理岗位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市场营销岗位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政策研究岗位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专业技能要求及素质模型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需要具备扎实的理工科背景和良好的实验技能，熟悉绿色能源技术和相关领域的前沿动态。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需要具备市场策划、品牌建设和销售技巧等能力，了解消费者需求和市场趋势。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需要具备项目规划、进度控制和团队协作等能力，熟悉项目管理和相关领域的知识和技能。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需要具备政策分析、数据解读和报告撰写等能力，熟悉国内外绿色能源政策和法规。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46" b="183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高等教育体系中的绿色能源专业建设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专业设置与课程体系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在高等教育体系中，针对绿色能源领域设置相关专业，并建立完善的课程体系，涵盖绿色能源技术、政策、经济等方面。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实践教学环节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强化实践教学环节，包括实验、课程设计、实习等，提高学生的实践能力和创新能力。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师资力量建设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加强师资队伍建设，引进具有绿色能源领域学术背景和实践经验的优秀教师，提升教学质量。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探讨校企合作模式，包括共建实验室、实习基地、联合培养等，实现资源共享和优势互补。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分析成功的校企合作案例，总结经验教训，为其他高校和企业提供借鉴和参考。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政府出台相关政策，鼓励和支持高校和企业开展校企合作，促进绿色能源领域人才培养和产业发展。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校企合作模式探讨及实践案例分析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https://d.book118.com/197146131006006042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2024-09-15T03:29:43.864</cp:lastPrinted>
  <dcterms:created xsi:type="dcterms:W3CDTF">2024-09-14T19:29:43Z</dcterms:created>
  <dcterms:modified xsi:type="dcterms:W3CDTF">2024-09-14T19:29:46Z</dcterms:modified>
</cp:coreProperties>
</file>