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1F8CE-423A-4705-847B-D84075891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7E48B-496C-494E-B870-A09B80311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1CF96-0E31-44B5-BD73-5577EDBA0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3A36D-791B-4710-AA94-08E808D41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BBF3CE-5D8B-45BD-9424-D763FCBA1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56944C-55B5-47C8-AE51-199006793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42CF27-5222-4C8F-8A28-B920979D2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839779-1731-4DB8-A8B0-B37DA91DC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8AC0D3-DA73-4197-959C-995A34E51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F1022-6A1C-4FF5-B738-A2545090E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1C35F-A0BA-44EA-9CA9-B640B76DC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1500211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护理行业个人的SWOT分析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优势分析（Strengths）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劣势分析（Weaknesses）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机会分析（Opportunities）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威胁分析（Threats）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SWOT战略组合分析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优势分析（Strengths）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具备专业的护理知识和技能，能够提供高质量的护理服务。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042" r="22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操作技能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掌握急救技能和心肺复苏等紧急处理措施，能够在紧急情况下迅速采取行动。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熟练操作各种医疗设备和仪器，确保病人得到及时的诊断和治疗。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具备良好的沟通能力，能够与病人及其家属进行有效的交流。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125" r="111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善于与医疗团队成员协作，共同为病人提供全方位的护理服务。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面对紧张的工作环境和压力，能够保持冷静和稳定的心态。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应对压力能力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人际交往能力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对病人负责，尽职尽责地完成护理任务。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关心和尊重病人，提供温暖和人性化的护理服务。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尊重与关爱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遵守职业道德规范，保护病人的隐私和机密信息。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诚信与保密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劣势分析（Weaknesses）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护理工作通常要求高强度、高压力的环境，需要应对紧急状况和各种突发病情，对个人心理和生理都是一种挑战。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护理人员需要承担一定的责任和风险，如病人病情恶化或死亡，可能导致心理负担加重。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8058" b="805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工作压力可能导致工作效率下降、工作质量受损，甚至对个人健康产生负面影响。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005" b="800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工作压力大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3940" r="1394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护理工作通常需要倒班和加班，工作时间不规律，对个人生活和家庭造成影响。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紧急状况可能发生在任何时间，需要护理人员随时待命，对个人休息和娱乐活动产生干扰。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不规律的工作时间可能导致生物钟紊乱，影响身体健康，降低工作效率和生活质量。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工作时间不规律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护理人员的工作内容相对单一，可能缺乏职业发展的机会和空间。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护理行业的薪酬普遍偏低，可能影响个人的经济状况和职业满足感。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521" b="2252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879" r="9879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护理行业通常被认为是传统的女性职业，可能面临职业晋升机会较少的问题。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职业发展受限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机会分析（Opportunities）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随着人口老龄化趋势的加剧，老年人的护理需求不断增加，为护理行业提供了广阔的市场和发展空间。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随着生活水平的提高和医疗技术的进步，人们的寿命不断延长，老年人口比例逐渐增加。这意味着未来几十年，老年人的护理需求将呈现爆炸性增长，为护理行业提供了巨大的市场潜力。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人口老龄化趋势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https://d.book118.com/197150021164006044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2024-09-19T13:11:52.639</cp:lastPrinted>
  <dcterms:created xsi:type="dcterms:W3CDTF">2024-09-19T05:11:52Z</dcterms:created>
  <dcterms:modified xsi:type="dcterms:W3CDTF">2024-09-19T05:11:54Z</dcterms:modified>
</cp:coreProperties>
</file>