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990271-5CB7-48F5-9746-015447811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2900F-1E43-4EEB-8C78-9DCC48E07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CCC95F-E80D-4EB9-A656-5C9EB94F5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64AD6-4DDE-4F10-8063-0103B392DB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00EEB3-8C20-4EA5-ABF6-03BBA8343F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030C9-DF53-4BA1-A9B2-0D5BE93EE3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50DF24-E639-476D-B476-9D19B63FA0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5977E2-BDC5-4FD8-BE9F-95D98D03F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7A3EC5-DBA8-44DD-AC2E-FC47364D1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6AF88-B920-425E-BDB1-64BA7CA54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DE5DF-F7FD-48AE-993D-8612B2F8C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50050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空气污染与呼吸道疾病研究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空气污染与呼吸道疾病的关联性
 空气污染导致呼吸道疾病的机制
 空气污染物对呼吸系统的危害
 呼吸道疾病患病率与空气污染的相关性分析
 空气污染导致呼吸道疾病的危险因素
 呼吸道疾病与空气污染的因果关系
 空气污染治理对呼吸道疾病的预防和控制
 空气污染对呼吸道疾病的影响研究进展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空气污染与呼吸道疾病的关联性</a:t>
            </a:r>
          </a:p>
        </p:txBody>
      </p:sp>
      <p:sp>
        <p:nvSpPr>
          <p:cNvPr id="3" name="Subtitle 2"/>
          <p:cNvSpPr>
            <a:spLocks noGrp="1"/>
          </p:cNvSpPr>
          <p:nvPr>
            <p:ph type="subTitle" idx="1"/>
          </p:nvPr>
        </p:nvSpPr>
        <p:spPr/>
        <p:txBody>
          <a:bodyPr/>
          <a:lstStyle/>
          <a:p>
            <a:r>
              <a:t>空气污染与呼吸道疾病研究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空气污染与呼吸道疾病的关联性</a:t>
            </a:r>
          </a:p>
        </p:txBody>
      </p:sp>
      <p:sp>
        <p:nvSpPr>
          <p:cNvPr id="3" name="Text Placeholder 2"/>
          <p:cNvSpPr>
            <a:spLocks noGrp="1"/>
          </p:cNvSpPr>
          <p:nvPr>
            <p:ph type="body" idx="1"/>
          </p:nvPr>
        </p:nvSpPr>
        <p:spPr/>
        <p:txBody>
          <a:bodyPr/>
          <a:lstStyle/>
          <a:p>
            <a:r>
              <a:t>空气污染对呼吸道疾病的影响，</a:t>
            </a:r>
          </a:p>
        </p:txBody>
      </p:sp>
      <p:sp>
        <p:nvSpPr>
          <p:cNvPr id="4" name="Content Placeholder 3"/>
          <p:cNvSpPr>
            <a:spLocks noGrp="1"/>
          </p:cNvSpPr>
          <p:nvPr>
            <p:ph sz="half" idx="2"/>
          </p:nvPr>
        </p:nvSpPr>
        <p:spPr/>
        <p:txBody>
          <a:bodyPr/>
          <a:lstStyle/>
          <a:p>
            <a:r>
              <a:t>1. 空气污染是导致呼吸道疾病的主要环境因素之一，据世界卫生组织估计，每年全球约有 420 万人死于空气污染相关的呼吸道疾病。</a:t>
            </a:r>
          </a:p>
          <a:p>
            <a:r>
              <a:t>2. 空气污染中常见的颗粒物（PM）、臭氧（O3）、二氧化硫（SO2）和二氧化氮（NO2）等污染物，通过影响呼吸道黏膜屏障、激发炎症反应、诱导氧化应激及免疫失衡，最终导致呼吸道疾病，如哮喘、慢性阻塞性肺疾病、肺炎和肺癌等。</a:t>
            </a:r>
          </a:p>
          <a:p>
            <a:r>
              <a:t>3. 空气污染对呼吸道疾病的影响与污染物类型、浓度和暴露时间有关。短时间内暴露于高浓度的空气污染物，可导致急性呼吸道症状，如咳嗽、呼吸急促、胸闷等。长期暴露于低浓度的空气污染物，可增加患慢性呼吸道疾病的风险。</a:t>
            </a:r>
          </a:p>
        </p:txBody>
      </p:sp>
      <p:sp>
        <p:nvSpPr>
          <p:cNvPr id="5" name="Text Placeholder 4"/>
          <p:cNvSpPr>
            <a:spLocks noGrp="1"/>
          </p:cNvSpPr>
          <p:nvPr>
            <p:ph type="body" idx="3"/>
          </p:nvPr>
        </p:nvSpPr>
        <p:spPr/>
        <p:txBody>
          <a:bodyPr/>
          <a:lstStyle/>
          <a:p>
            <a:r>
              <a:t>空气污染与呼吸道疾病的流行病学研究，</a:t>
            </a:r>
          </a:p>
        </p:txBody>
      </p:sp>
      <p:sp>
        <p:nvSpPr>
          <p:cNvPr id="6" name="Content Placeholder 5"/>
          <p:cNvSpPr>
            <a:spLocks noGrp="1"/>
          </p:cNvSpPr>
          <p:nvPr>
            <p:ph sz="half" idx="4"/>
          </p:nvPr>
        </p:nvSpPr>
        <p:spPr/>
        <p:txBody>
          <a:bodyPr/>
          <a:lstStyle/>
          <a:p>
            <a:r>
              <a:t>1. 流行病学研究是研究空气污染与呼吸道疾病关联性的主要方法之一，通过观察人群的健康状况和空气污染水平之间的关系，来评估空气污染对呼吸道疾病的影响。</a:t>
            </a:r>
          </a:p>
          <a:p>
            <a:r>
              <a:t>2. 近年来，全球各地开展了众多空气污染与呼吸道疾病流行病学研究，结果表明，空气污染与呼吸道疾病之间存在着明确的正相关关系。</a:t>
            </a:r>
          </a:p>
          <a:p>
            <a:r>
              <a:t>3. 系统评价和荟萃分析结果表明，空气污染与哮喘、慢性阻塞性肺疾病和肺癌等呼吸道疾病的发生风险增加相关。</a:t>
            </a:r>
          </a:p>
          <a:p>
            <a:r>
              <a:t>4. 流行病学研究还表明，儿童、老年人、孕妇和患有基础疾病的人群，更容易受到空气污染的影响，患呼吸道疾病的风险更高。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空气污染与呼吸道疾病的关联性</a:t>
            </a:r>
          </a:p>
        </p:txBody>
      </p:sp>
      <p:sp>
        <p:nvSpPr>
          <p:cNvPr id="3" name="Text Placeholder 2"/>
          <p:cNvSpPr>
            <a:spLocks noGrp="1"/>
          </p:cNvSpPr>
          <p:nvPr>
            <p:ph type="body" idx="1"/>
          </p:nvPr>
        </p:nvSpPr>
        <p:spPr/>
        <p:txBody>
          <a:bodyPr/>
          <a:lstStyle/>
          <a:p>
            <a:r>
              <a:t>空气污染与呼吸道疾病的机制研究，</a:t>
            </a:r>
          </a:p>
        </p:txBody>
      </p:sp>
      <p:sp>
        <p:nvSpPr>
          <p:cNvPr id="4" name="Content Placeholder 3"/>
          <p:cNvSpPr>
            <a:spLocks noGrp="1"/>
          </p:cNvSpPr>
          <p:nvPr>
            <p:ph sz="half" idx="2"/>
          </p:nvPr>
        </p:nvSpPr>
        <p:spPr/>
        <p:txBody>
          <a:bodyPr/>
          <a:lstStyle/>
          <a:p>
            <a:r>
              <a:t>1. 空气污染与呼吸道疾病的关联性已经得到广泛证实，但其确切机制尚未完全阐明。</a:t>
            </a:r>
          </a:p>
          <a:p>
            <a:r>
              <a:t>2. 目前研究认为，空气污染物通过多种机制导致呼吸道疾病，包括：</a:t>
            </a:r>
          </a:p>
          <a:p>
            <a:r>
              <a:t>- 影响呼吸道黏膜屏障，使其通透性增加，有害物质更容易进入呼吸道；</a:t>
            </a:r>
          </a:p>
          <a:p>
            <a:r>
              <a:t>- 刺激呼吸道上皮细胞释放炎症介质，引发炎症反应；</a:t>
            </a:r>
          </a:p>
          <a:p>
            <a:r>
              <a:t>- 诱导氧化应激，产生自由基，破坏细胞结构，损伤呼吸道组织；</a:t>
            </a:r>
          </a:p>
          <a:p>
            <a:r>
              <a:t>- 抑制免疫系统功能，降低呼吸道对感染的抵抗力。</a:t>
            </a:r>
          </a:p>
          <a:p>
            <a:r>
              <a:t>3. 空气污染物还可通过影响气道重塑、细胞凋亡、表观遗传学改变等机制，导致呼吸道疾病的发生发展。</a:t>
            </a:r>
          </a:p>
        </p:txBody>
      </p:sp>
      <p:sp>
        <p:nvSpPr>
          <p:cNvPr id="5" name="Text Placeholder 4"/>
          <p:cNvSpPr>
            <a:spLocks noGrp="1"/>
          </p:cNvSpPr>
          <p:nvPr>
            <p:ph type="body" idx="3"/>
          </p:nvPr>
        </p:nvSpPr>
        <p:spPr/>
        <p:txBody>
          <a:bodyPr/>
          <a:lstStyle/>
          <a:p>
            <a:r>
              <a:t>空气污染与呼吸道疾病的防治策略，</a:t>
            </a:r>
          </a:p>
        </p:txBody>
      </p:sp>
      <p:sp>
        <p:nvSpPr>
          <p:cNvPr id="6" name="Content Placeholder 5"/>
          <p:cNvSpPr>
            <a:spLocks noGrp="1"/>
          </p:cNvSpPr>
          <p:nvPr>
            <p:ph sz="half" idx="4"/>
          </p:nvPr>
        </p:nvSpPr>
        <p:spPr/>
        <p:txBody>
          <a:bodyPr/>
          <a:lstStyle/>
          <a:p>
            <a:r>
              <a:t>1. 减少空气污染是预防和控制呼吸道疾病的重要措施。</a:t>
            </a:r>
          </a:p>
          <a:p>
            <a:r>
              <a:t>2. 政府应制定并实施严格的空气污染管控法规，减少工业、交通和农业等领域的污染物排放。</a:t>
            </a:r>
          </a:p>
          <a:p>
            <a:r>
              <a:t>3. 个人防护措施，包括佩戴口罩、使用空气净化器、避免在污染严重时段外出活动等，可降低空气污染对呼吸道健康的影响。</a:t>
            </a:r>
          </a:p>
          <a:p>
            <a:r>
              <a:t>4. 改善城市规划，增加绿化面积，有助于减少空气污染，改善空气质量。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空气污染与呼吸道疾病的关联性</a:t>
            </a:r>
          </a:p>
        </p:txBody>
      </p:sp>
      <p:sp>
        <p:nvSpPr>
          <p:cNvPr id="3" name="Content Placeholder 2"/>
          <p:cNvSpPr>
            <a:spLocks noGrp="1"/>
          </p:cNvSpPr>
          <p:nvPr>
            <p:ph sz="half" idx="2"/>
          </p:nvPr>
        </p:nvSpPr>
        <p:spPr/>
        <p:txBody>
          <a:bodyPr/>
          <a:lstStyle/>
          <a:p>
            <a:r>
              <a:t>1. 深入研究空气污染物与呼吸道疾病的因果关系，明确其作用机制和影响途径。</a:t>
            </a:r>
          </a:p>
          <a:p>
            <a:r>
              <a:t>2. 探讨空气污染与呼吸道疾病的个体差异性，识别易感人群，并制定针对性的预防和治疗策略。</a:t>
            </a:r>
          </a:p>
          <a:p>
            <a:r>
              <a:t>3. 开展空气污染与呼吸道疾病的长期队列研究，评估长期暴露于空气污染对呼吸道疾病的影响，为制定公共卫生政策提供科学依据。</a:t>
            </a:r>
          </a:p>
        </p:txBody>
      </p:sp>
      <p:sp>
        <p:nvSpPr>
          <p:cNvPr id="4" name="Text Placeholder 3"/>
          <p:cNvSpPr>
            <a:spLocks noGrp="1"/>
          </p:cNvSpPr>
          <p:nvPr>
            <p:ph type="body" idx="3"/>
          </p:nvPr>
        </p:nvSpPr>
        <p:spPr/>
        <p:txBody>
          <a:bodyPr/>
          <a:lstStyle/>
          <a:p>
            <a:r>
              <a:t>空气污染与呼吸道疾病的政策与法律法规，</a:t>
            </a:r>
          </a:p>
        </p:txBody>
      </p:sp>
      <p:sp>
        <p:nvSpPr>
          <p:cNvPr id="5" name="Content Placeholder 4"/>
          <p:cNvSpPr>
            <a:spLocks noGrp="1"/>
          </p:cNvSpPr>
          <p:nvPr>
            <p:ph sz="half" idx="4"/>
          </p:nvPr>
        </p:nvSpPr>
        <p:spPr/>
        <p:txBody>
          <a:bodyPr/>
          <a:lstStyle/>
          <a:p>
            <a:r>
              <a:t>1. 各国政府应制定并实施严格的空气质量标准，以保护公众健康。</a:t>
            </a:r>
          </a:p>
          <a:p>
            <a:r>
              <a:t>2. 应加大对空气污染控制技术的研发和投入，促进清洁能源的使用和推广，减少空气污染物排放。</a:t>
            </a:r>
          </a:p>
          <a:p>
            <a:r>
              <a:t>3. 加强国际合作，共同应对空气污染问题，制定全球性的空气污染减排目标和措施。</a:t>
            </a:r>
          </a:p>
          <a:p>
            <a:r>
              <a:t>4. 政府应加强对空气污染与呼吸道疾病关系的研究，为制定有效的防治政策提供科学依据。</a:t>
            </a:r>
          </a:p>
        </p:txBody>
      </p:sp>
      <p:sp>
        <p:nvSpPr>
          <p:cNvPr id="6" name="Text Placeholder 5"/>
          <p:cNvSpPr>
            <a:spLocks noGrp="1"/>
          </p:cNvSpPr>
          <p:nvPr>
            <p:ph type="body" idx="1"/>
          </p:nvPr>
        </p:nvSpPr>
        <p:spPr/>
        <p:txBody>
          <a:bodyPr/>
          <a:lstStyle/>
          <a:p>
            <a:r>
              <a:t>空气污染与呼吸道疾病的未来研究方向，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空气污染导致呼吸道疾病的机制</a:t>
            </a:r>
          </a:p>
        </p:txBody>
      </p:sp>
      <p:sp>
        <p:nvSpPr>
          <p:cNvPr id="3" name="Subtitle 2"/>
          <p:cNvSpPr>
            <a:spLocks noGrp="1"/>
          </p:cNvSpPr>
          <p:nvPr>
            <p:ph type="subTitle" idx="1"/>
          </p:nvPr>
        </p:nvSpPr>
        <p:spPr/>
        <p:txBody>
          <a:bodyPr/>
          <a:lstStyle/>
          <a:p>
            <a:r>
              <a:t>空气污染与呼吸道疾病研究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空气污染导致呼吸道疾病的机制</a:t>
            </a:r>
          </a:p>
        </p:txBody>
      </p:sp>
      <p:sp>
        <p:nvSpPr>
          <p:cNvPr id="3" name="Text Placeholder 2"/>
          <p:cNvSpPr>
            <a:spLocks noGrp="1"/>
          </p:cNvSpPr>
          <p:nvPr>
            <p:ph type="body" idx="1"/>
          </p:nvPr>
        </p:nvSpPr>
        <p:spPr/>
        <p:txBody>
          <a:bodyPr/>
          <a:lstStyle/>
          <a:p>
            <a:r>
              <a:t>空气污染物类型与呼吸道疾病</a:t>
            </a:r>
          </a:p>
        </p:txBody>
      </p:sp>
      <p:sp>
        <p:nvSpPr>
          <p:cNvPr id="4" name="Content Placeholder 3"/>
          <p:cNvSpPr>
            <a:spLocks noGrp="1"/>
          </p:cNvSpPr>
          <p:nvPr>
            <p:ph sz="half" idx="2"/>
          </p:nvPr>
        </p:nvSpPr>
        <p:spPr/>
        <p:txBody>
          <a:bodyPr/>
          <a:lstStyle/>
          <a:p>
            <a:r>
              <a:t>1. 颗粒物：包括PM2.5和PM10，可直接沉积在呼吸道中，引起炎症和氧化应激。</a:t>
            </a:r>
          </a:p>
          <a:p>
            <a:r>
              <a:t>2. 臭氧：可损害肺组织，导致支气管炎、哮喘和慢性阻塞性肺疾病。</a:t>
            </a:r>
          </a:p>
          <a:p>
            <a:r>
              <a:t>3. 二氧化氮：可刺激呼吸道，导致支气管炎、哮喘和慢性阻塞性肺疾病。</a:t>
            </a:r>
          </a:p>
        </p:txBody>
      </p:sp>
      <p:sp>
        <p:nvSpPr>
          <p:cNvPr id="5" name="Text Placeholder 4"/>
          <p:cNvSpPr>
            <a:spLocks noGrp="1"/>
          </p:cNvSpPr>
          <p:nvPr>
            <p:ph type="body" idx="3"/>
          </p:nvPr>
        </p:nvSpPr>
        <p:spPr/>
        <p:txBody>
          <a:bodyPr/>
          <a:lstStyle/>
          <a:p>
            <a:r>
              <a:t>空气污染暴露水平与呼吸道疾病</a:t>
            </a:r>
          </a:p>
        </p:txBody>
      </p:sp>
      <p:sp>
        <p:nvSpPr>
          <p:cNvPr id="6" name="Content Placeholder 5"/>
          <p:cNvSpPr>
            <a:spLocks noGrp="1"/>
          </p:cNvSpPr>
          <p:nvPr>
            <p:ph sz="half" idx="4"/>
          </p:nvPr>
        </p:nvSpPr>
        <p:spPr/>
        <p:txBody>
          <a:bodyPr/>
          <a:lstStyle/>
          <a:p>
            <a:r>
              <a:t>1. 短期暴露：高水平的空气污染物暴露可导致急性呼吸道疾病，如哮喘发作、支气管炎和肺炎。</a:t>
            </a:r>
          </a:p>
          <a:p>
            <a:r>
              <a:t>2. 长期暴露：长期暴露于较低水平的空气污染物也可导致慢性呼吸道疾病，如慢性阻塞性肺疾病、肺癌和肺纤维化。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空气污染导致呼吸道疾病的机制</a:t>
            </a:r>
          </a:p>
        </p:txBody>
      </p:sp>
      <p:sp>
        <p:nvSpPr>
          <p:cNvPr id="3" name="Text Placeholder 2"/>
          <p:cNvSpPr>
            <a:spLocks noGrp="1"/>
          </p:cNvSpPr>
          <p:nvPr>
            <p:ph type="body" idx="1"/>
          </p:nvPr>
        </p:nvSpPr>
        <p:spPr/>
        <p:txBody>
          <a:bodyPr/>
          <a:lstStyle/>
          <a:p>
            <a:r>
              <a:t>空气污染与呼吸道疾病的致病机制</a:t>
            </a:r>
          </a:p>
        </p:txBody>
      </p:sp>
      <p:sp>
        <p:nvSpPr>
          <p:cNvPr id="4" name="Content Placeholder 3"/>
          <p:cNvSpPr>
            <a:spLocks noGrp="1"/>
          </p:cNvSpPr>
          <p:nvPr>
            <p:ph sz="half" idx="2"/>
          </p:nvPr>
        </p:nvSpPr>
        <p:spPr/>
        <p:txBody>
          <a:bodyPr/>
          <a:lstStyle/>
          <a:p>
            <a:r>
              <a:t>1. 炎症：空气污染物可激活呼吸道中的免疫细胞，释放炎症因子，导致炎症反应。</a:t>
            </a:r>
          </a:p>
          <a:p>
            <a:r>
              <a:t>2. 氧化应激：空气污染物可产生活性氧自由基，导致氧化应激，破坏细胞结构和功能。</a:t>
            </a:r>
          </a:p>
          <a:p>
            <a:r>
              <a:t>3. 细胞毒性：空气污染物可直接损害呼吸道细胞，导致细胞死亡和凋亡。</a:t>
            </a:r>
          </a:p>
        </p:txBody>
      </p:sp>
      <p:sp>
        <p:nvSpPr>
          <p:cNvPr id="5" name="Text Placeholder 4"/>
          <p:cNvSpPr>
            <a:spLocks noGrp="1"/>
          </p:cNvSpPr>
          <p:nvPr>
            <p:ph type="body" idx="3"/>
          </p:nvPr>
        </p:nvSpPr>
        <p:spPr/>
        <p:txBody>
          <a:bodyPr/>
          <a:lstStyle/>
          <a:p>
            <a:r>
              <a:t>空气污染与呼吸道疾病的流行病学研究</a:t>
            </a:r>
          </a:p>
        </p:txBody>
      </p:sp>
      <p:sp>
        <p:nvSpPr>
          <p:cNvPr id="6" name="Content Placeholder 5"/>
          <p:cNvSpPr>
            <a:spLocks noGrp="1"/>
          </p:cNvSpPr>
          <p:nvPr>
            <p:ph sz="half" idx="4"/>
          </p:nvPr>
        </p:nvSpPr>
        <p:spPr/>
        <p:txBody>
          <a:bodyPr/>
          <a:lstStyle/>
          <a:p>
            <a:r>
              <a:t>1. 人群研究：队列研究和病例对照研究等人群研究表明，空气污染与呼吸道疾病的发生率和死亡率呈正相关。</a:t>
            </a:r>
          </a:p>
          <a:p>
            <a:r>
              <a:t>2. 时间序列研究：时间序列研究通过分析空气污染物浓度与呼吸道疾病发病率或死亡率之间的关系，评估空气污染的短期影响。</a:t>
            </a:r>
          </a:p>
          <a:p>
            <a:r>
              <a:t>3. 空间研究：空间研究通过比较不同地区或城市之间的空气污染水平与呼吸道疾病发病率或死亡率，评估空气污染的长期影响。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空气污染导致呼吸道疾病的机制</a:t>
            </a:r>
          </a:p>
        </p:txBody>
      </p:sp>
      <p:sp>
        <p:nvSpPr>
          <p:cNvPr id="3" name="Content Placeholder 2"/>
          <p:cNvSpPr>
            <a:spLocks noGrp="1"/>
          </p:cNvSpPr>
          <p:nvPr>
            <p:ph sz="half" idx="2"/>
          </p:nvPr>
        </p:nvSpPr>
        <p:spPr/>
        <p:txBody>
          <a:bodyPr/>
          <a:lstStyle/>
          <a:p>
            <a:r>
              <a:t>1. 减少空气污染物排放：包括减少机动车尾气排放、工业污染排放和燃煤污染排放等。</a:t>
            </a:r>
          </a:p>
          <a:p>
            <a:r>
              <a:t>2. 加强空气质量监测和预报：及时发布空气质量预报，提醒公众采取防护措施。</a:t>
            </a:r>
          </a:p>
          <a:p>
            <a:r>
              <a:t>3. 个人防护措施：包括佩戴口罩、减少户外活动和使用空气净化器等。</a:t>
            </a:r>
          </a:p>
        </p:txBody>
      </p:sp>
      <p:sp>
        <p:nvSpPr>
          <p:cNvPr id="4" name="Text Placeholder 3"/>
          <p:cNvSpPr>
            <a:spLocks noGrp="1"/>
          </p:cNvSpPr>
          <p:nvPr>
            <p:ph type="body" idx="3"/>
          </p:nvPr>
        </p:nvSpPr>
        <p:spPr/>
        <p:txBody>
          <a:bodyPr/>
          <a:lstStyle/>
          <a:p>
            <a:r>
              <a:t>空气污染与呼吸道疾病的研究进展与展望</a:t>
            </a:r>
          </a:p>
        </p:txBody>
      </p:sp>
      <p:sp>
        <p:nvSpPr>
          <p:cNvPr id="5" name="Content Placeholder 4"/>
          <p:cNvSpPr>
            <a:spLocks noGrp="1"/>
          </p:cNvSpPr>
          <p:nvPr>
            <p:ph sz="half" idx="4"/>
          </p:nvPr>
        </p:nvSpPr>
        <p:spPr/>
        <p:txBody>
          <a:bodyPr/>
          <a:lstStyle/>
          <a:p>
            <a:r>
              <a:t>1. 新型空气污染物的研究：随着工业和交通的发展，新型空气污染物不断涌现，需要对其对呼吸道健康的影响进行研究。</a:t>
            </a:r>
          </a:p>
          <a:p>
            <a:r>
              <a:t>2. 空气污染暴露与呼吸道疾病的长期影响研究：长期暴露于较低水平的空气污染物对呼吸道健康的影响尚不清楚，需要进行长期随访研究。</a:t>
            </a:r>
          </a:p>
          <a:p>
            <a:r>
              <a:t>3. 空气污染与呼吸道疾病的机制研究：深入研究空气污染物导致呼吸道疾病的具体机制，为疾病的治疗和预防提供新靶点。</a:t>
            </a:r>
          </a:p>
        </p:txBody>
      </p:sp>
      <p:sp>
        <p:nvSpPr>
          <p:cNvPr id="6" name="Text Placeholder 5"/>
          <p:cNvSpPr>
            <a:spLocks noGrp="1"/>
          </p:cNvSpPr>
          <p:nvPr>
            <p:ph type="body" idx="1"/>
          </p:nvPr>
        </p:nvSpPr>
        <p:spPr/>
        <p:txBody>
          <a:bodyPr/>
          <a:lstStyle/>
          <a:p>
            <a:r>
              <a:t>空气污染与呼吸道疾病的预防和控制措施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空气污染物对呼吸系统的危害</a:t>
            </a:r>
          </a:p>
        </p:txBody>
      </p:sp>
      <p:sp>
        <p:nvSpPr>
          <p:cNvPr id="3" name="Subtitle 2"/>
          <p:cNvSpPr>
            <a:spLocks noGrp="1"/>
          </p:cNvSpPr>
          <p:nvPr>
            <p:ph type="subTitle" idx="1"/>
          </p:nvPr>
        </p:nvSpPr>
        <p:spPr/>
        <p:txBody>
          <a:bodyPr/>
          <a:lstStyle/>
          <a:p>
            <a:r>
              <a:t>空气污染与呼吸道疾病研究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空气污染物对呼吸系统的危害</a:t>
            </a:r>
          </a:p>
        </p:txBody>
      </p:sp>
      <p:sp>
        <p:nvSpPr>
          <p:cNvPr id="3" name="Text Placeholder 2"/>
          <p:cNvSpPr>
            <a:spLocks noGrp="1"/>
          </p:cNvSpPr>
          <p:nvPr>
            <p:ph type="body" idx="1"/>
          </p:nvPr>
        </p:nvSpPr>
        <p:spPr/>
        <p:txBody>
          <a:bodyPr/>
          <a:lstStyle/>
          <a:p>
            <a:r>
              <a:t>粒状物对呼吸系统的危害</a:t>
            </a:r>
          </a:p>
        </p:txBody>
      </p:sp>
      <p:sp>
        <p:nvSpPr>
          <p:cNvPr id="4" name="Content Placeholder 3"/>
          <p:cNvSpPr>
            <a:spLocks noGrp="1"/>
          </p:cNvSpPr>
          <p:nvPr>
            <p:ph sz="half" idx="2"/>
          </p:nvPr>
        </p:nvSpPr>
        <p:spPr/>
        <p:txBody>
          <a:bodyPr/>
          <a:lstStyle/>
          <a:p>
            <a:r>
              <a:t>1. 颗粒物进入呼吸道能够被巨噬细胞吞噬,形成具有毒性的炎症介质,造成呼吸道慢性炎症,损伤呼吸道黏膜,影响呼吸功能。</a:t>
            </a:r>
          </a:p>
          <a:p>
            <a:r>
              <a:t>2. 颗粒物还可诱发气道高反应性,诱发或加重哮喘等疾病。</a:t>
            </a:r>
          </a:p>
          <a:p>
            <a:r>
              <a:t>3. 大量研究证实,暴露于颗粒物可诱发肺癌,是导致肺癌全球负担增加的重要因素之一。</a:t>
            </a:r>
          </a:p>
        </p:txBody>
      </p:sp>
      <p:sp>
        <p:nvSpPr>
          <p:cNvPr id="5" name="Text Placeholder 4"/>
          <p:cNvSpPr>
            <a:spLocks noGrp="1"/>
          </p:cNvSpPr>
          <p:nvPr>
            <p:ph type="body" idx="3"/>
          </p:nvPr>
        </p:nvSpPr>
        <p:spPr/>
        <p:txBody>
          <a:bodyPr/>
          <a:lstStyle/>
          <a:p>
            <a:r>
              <a:t>臭氧对呼吸系统的危害</a:t>
            </a:r>
          </a:p>
        </p:txBody>
      </p:sp>
      <p:sp>
        <p:nvSpPr>
          <p:cNvPr id="6" name="Content Placeholder 5"/>
          <p:cNvSpPr>
            <a:spLocks noGrp="1"/>
          </p:cNvSpPr>
          <p:nvPr>
            <p:ph sz="half" idx="4"/>
          </p:nvPr>
        </p:nvSpPr>
        <p:spPr/>
        <p:txBody>
          <a:bodyPr/>
          <a:lstStyle/>
          <a:p>
            <a:r>
              <a:t>1. 进入呼吸道后,臭氧可与其溶解为过氧化氢和羟自由基,形成具有毒性的炎症介质,造成呼吸道慢性炎症及组织损伤。</a:t>
            </a:r>
          </a:p>
          <a:p>
            <a:r>
              <a:t>2. 臭氧还可引起气道炎症症状并降低肺功能,甚至诱发哮喘样疾病。</a:t>
            </a:r>
          </a:p>
          <a:p>
            <a:r>
              <a:t>3. 长期高浓度的臭氧还可导致慢性阻塞性肺疾病、肺癌及肺动脉高压等严重呼吸系统疾病。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空气污染物对呼吸系统的危害</a:t>
            </a:r>
          </a:p>
        </p:txBody>
      </p:sp>
      <p:sp>
        <p:nvSpPr>
          <p:cNvPr id="3" name="Text Placeholder 2"/>
          <p:cNvSpPr>
            <a:spLocks noGrp="1"/>
          </p:cNvSpPr>
          <p:nvPr>
            <p:ph type="body" idx="1"/>
          </p:nvPr>
        </p:nvSpPr>
        <p:spPr/>
        <p:txBody>
          <a:bodyPr/>
          <a:lstStyle/>
          <a:p>
            <a:r>
              <a:t>二氧化硫对呼吸系统的危害</a:t>
            </a:r>
          </a:p>
        </p:txBody>
      </p:sp>
      <p:sp>
        <p:nvSpPr>
          <p:cNvPr id="4" name="Content Placeholder 3"/>
          <p:cNvSpPr>
            <a:spLocks noGrp="1"/>
          </p:cNvSpPr>
          <p:nvPr>
            <p:ph sz="half" idx="2"/>
          </p:nvPr>
        </p:nvSpPr>
        <p:spPr/>
        <p:txBody>
          <a:bodyPr/>
          <a:lstStyle/>
          <a:p>
            <a:r>
              <a:t>1. 二氧化硫能够减弱呼吸道黏膜上皮细胞的纤毛运动功能,破坏肺泡巨噬细胞的吞噬功能,导致呼吸道抵抗力下降,增加患呼吸道疾病的风险。</a:t>
            </a:r>
          </a:p>
          <a:p>
            <a:r>
              <a:t>2. 暴露于高浓度的二氧化硫可直接刺激眼睛及呼吸道粘膜,引发流泪、鼻塞、咽喉痛、咳嗽等急性上呼吸道症状。</a:t>
            </a:r>
          </a:p>
          <a:p>
            <a:r>
              <a:t>3. 长期暴露于二氧化硫会诱发慢性支气管炎和肺气肿,增加患肺癌的风险。</a:t>
            </a:r>
          </a:p>
        </p:txBody>
      </p:sp>
      <p:sp>
        <p:nvSpPr>
          <p:cNvPr id="5" name="Text Placeholder 4"/>
          <p:cNvSpPr>
            <a:spLocks noGrp="1"/>
          </p:cNvSpPr>
          <p:nvPr>
            <p:ph type="body" idx="3"/>
          </p:nvPr>
        </p:nvSpPr>
        <p:spPr/>
        <p:txBody>
          <a:bodyPr/>
          <a:lstStyle/>
          <a:p>
            <a:r>
              <a:t>氮氧化物对呼吸系统的危害</a:t>
            </a:r>
          </a:p>
        </p:txBody>
      </p:sp>
      <p:sp>
        <p:nvSpPr>
          <p:cNvPr id="6" name="Content Placeholder 5"/>
          <p:cNvSpPr>
            <a:spLocks noGrp="1"/>
          </p:cNvSpPr>
          <p:nvPr>
            <p:ph sz="half" idx="4"/>
          </p:nvPr>
        </p:nvSpPr>
        <p:spPr/>
        <p:txBody>
          <a:bodyPr/>
          <a:lstStyle/>
          <a:p>
            <a:r>
              <a:t>1. 氮氧化物刺激呼吸道黏膜,导致粘膜肿胀充血,使纤毛运动受损,易患呼吸道传染病,如肺炎、支气管炎等。</a:t>
            </a:r>
          </a:p>
          <a:p>
            <a:r>
              <a:t>2. 氮氧化物与呼吸道分泌物中的水分发生反应,产生硝酸和亚硝酸,腐蚀支气管黏膜,导致支气管扩张,引起慢性支气管炎、肺气肿等。</a:t>
            </a:r>
          </a:p>
          <a:p>
            <a:r>
              <a:t>3. 长期接触氮氧化物还可增加患肺癌的风险。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空气污染物对呼吸系统的危害</a:t>
            </a:r>
          </a:p>
        </p:txBody>
      </p:sp>
      <p:sp>
        <p:nvSpPr>
          <p:cNvPr id="3" name="Text Placeholder 2"/>
          <p:cNvSpPr>
            <a:spLocks noGrp="1"/>
          </p:cNvSpPr>
          <p:nvPr>
            <p:ph type="body" idx="1"/>
          </p:nvPr>
        </p:nvSpPr>
        <p:spPr/>
        <p:txBody>
          <a:bodyPr/>
          <a:lstStyle/>
          <a:p>
            <a:r>
              <a:t>一氧化碳对呼吸系统的危害</a:t>
            </a:r>
          </a:p>
        </p:txBody>
      </p:sp>
      <p:sp>
        <p:nvSpPr>
          <p:cNvPr id="4" name="Content Placeholder 3"/>
          <p:cNvSpPr>
            <a:spLocks noGrp="1"/>
          </p:cNvSpPr>
          <p:nvPr>
            <p:ph sz="half" idx="2"/>
          </p:nvPr>
        </p:nvSpPr>
        <p:spPr/>
        <p:txBody>
          <a:bodyPr/>
          <a:lstStyle/>
          <a:p>
            <a:r>
              <a:t>1. 一氧化碳与血红蛋白有很强的亲和力,能形成碳氧血红蛋白(COHb),阻止血红蛋白携氧,导致机体组织缺氧,表现为头昏、头痛、乏力等急性中毒症状。</a:t>
            </a:r>
          </a:p>
          <a:p>
            <a:r>
              <a:t>2. 长期暴露于一氧化碳浓度过高的环境可导致慢性缺氧,引起心脑血管疾病、呼吸道疾病及神经系统疾病。</a:t>
            </a:r>
          </a:p>
          <a:p>
            <a:r>
              <a:t>3. 胎儿血红蛋白与一氧化碳的亲和力是成人的10倍以上,孕妇吸入一氧化碳,胎儿更易发生缺氧性损伤甚至死亡。</a:t>
            </a:r>
          </a:p>
        </p:txBody>
      </p:sp>
      <p:sp>
        <p:nvSpPr>
          <p:cNvPr id="5" name="Text Placeholder 4"/>
          <p:cNvSpPr>
            <a:spLocks noGrp="1"/>
          </p:cNvSpPr>
          <p:nvPr>
            <p:ph type="body" idx="3"/>
          </p:nvPr>
        </p:nvSpPr>
        <p:spPr/>
        <p:txBody>
          <a:bodyPr/>
          <a:lstStyle/>
          <a:p>
            <a:r>
              <a:t>挥发性有机化合物对呼吸系统的危害</a:t>
            </a:r>
          </a:p>
        </p:txBody>
      </p:sp>
      <p:sp>
        <p:nvSpPr>
          <p:cNvPr id="6" name="Content Placeholder 5"/>
          <p:cNvSpPr>
            <a:spLocks noGrp="1"/>
          </p:cNvSpPr>
          <p:nvPr>
            <p:ph sz="half" idx="4"/>
          </p:nvPr>
        </p:nvSpPr>
        <p:spPr/>
        <p:txBody>
          <a:bodyPr/>
          <a:lstStyle/>
          <a:p>
            <a:r>
              <a:t>1. 挥发性有机化合物(VOCs)对呼吸道黏膜有刺激和损伤作用,可引起鼻、咽、气管及支气管黏膜充血水肿,引起咳嗽、胸闷、气促等症状,严重者可导致肺水肿。</a:t>
            </a:r>
          </a:p>
          <a:p>
            <a:r>
              <a:t>2. 某些VOCs还具有神经毒性,可影响中枢神经系统,引起头痛、嗜睡、记忆力减退等症状,甚至诱发癫痫。</a:t>
            </a:r>
          </a:p>
          <a:p>
            <a:r>
              <a:t>3. 长期暴露于VOCs浓度过高的环境可增加患鼻咽癌、肺癌等恶性肿瘤的风险。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呼吸道疾病患病率与空气污染的相关性分析</a:t>
            </a:r>
          </a:p>
        </p:txBody>
      </p:sp>
      <p:sp>
        <p:nvSpPr>
          <p:cNvPr id="3" name="Subtitle 2"/>
          <p:cNvSpPr>
            <a:spLocks noGrp="1"/>
          </p:cNvSpPr>
          <p:nvPr>
            <p:ph type="subTitle" idx="1"/>
          </p:nvPr>
        </p:nvSpPr>
        <p:spPr/>
        <p:txBody>
          <a:bodyPr/>
          <a:lstStyle/>
          <a:p>
            <a:r>
              <a:t>空气污染与呼吸道疾病研究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呼吸道疾病患病率与空气污染的相关性分析</a:t>
            </a:r>
          </a:p>
        </p:txBody>
      </p:sp>
      <p:sp>
        <p:nvSpPr>
          <p:cNvPr id="3" name="Text Placeholder 2"/>
          <p:cNvSpPr>
            <a:spLocks noGrp="1"/>
          </p:cNvSpPr>
          <p:nvPr>
            <p:ph type="body" idx="1"/>
          </p:nvPr>
        </p:nvSpPr>
        <p:spPr/>
        <p:txBody>
          <a:bodyPr/>
          <a:lstStyle/>
          <a:p>
            <a:r>
              <a:t>空气污染与支气管哮喘患病率的相关性</a:t>
            </a:r>
          </a:p>
        </p:txBody>
      </p:sp>
      <p:sp>
        <p:nvSpPr>
          <p:cNvPr id="4" name="Content Placeholder 3"/>
          <p:cNvSpPr>
            <a:spLocks noGrp="1"/>
          </p:cNvSpPr>
          <p:nvPr>
            <p:ph sz="half" idx="2"/>
          </p:nvPr>
        </p:nvSpPr>
        <p:spPr/>
        <p:txBody>
          <a:bodyPr/>
          <a:lstStyle/>
          <a:p>
            <a:r>
              <a:t>1. 空气污染与支气管哮喘患病率呈正相关，空气污染水平越高，支气管哮喘患病率越高。</a:t>
            </a:r>
          </a:p>
          <a:p>
            <a:r>
              <a:t>2. 空气污染物中的颗粒物、二氧化硫、二氧化氮等与支气管哮喘患病率的相关性最为密切。</a:t>
            </a:r>
          </a:p>
          <a:p>
            <a:r>
              <a:t>3. 空气污染可通过多种途径导致支气管哮喘的发生和发展，包括直接刺激气道、诱发气道炎症、降低呼吸道防御能力等。</a:t>
            </a:r>
          </a:p>
        </p:txBody>
      </p:sp>
      <p:sp>
        <p:nvSpPr>
          <p:cNvPr id="5" name="Text Placeholder 4"/>
          <p:cNvSpPr>
            <a:spLocks noGrp="1"/>
          </p:cNvSpPr>
          <p:nvPr>
            <p:ph type="body" idx="3"/>
          </p:nvPr>
        </p:nvSpPr>
        <p:spPr/>
        <p:txBody>
          <a:bodyPr/>
          <a:lstStyle/>
          <a:p>
            <a:r>
              <a:t>空气污染与慢性阻塞性肺疾病患病率的相关性</a:t>
            </a:r>
          </a:p>
        </p:txBody>
      </p:sp>
      <p:sp>
        <p:nvSpPr>
          <p:cNvPr id="6" name="Content Placeholder 5"/>
          <p:cNvSpPr>
            <a:spLocks noGrp="1"/>
          </p:cNvSpPr>
          <p:nvPr>
            <p:ph sz="half" idx="4"/>
          </p:nvPr>
        </p:nvSpPr>
        <p:spPr/>
        <p:txBody>
          <a:bodyPr/>
          <a:lstStyle/>
          <a:p>
            <a:r>
              <a:t>1. 空气污染与慢性阻塞性肺疾病患病率呈正相关，空气污染水平越高，慢性阻塞性肺疾病患病率越高。</a:t>
            </a:r>
          </a:p>
          <a:p>
            <a:r>
              <a:t>2. 空气污染物中的颗粒物、二氧化硫、二氧化氮等与慢性阻塞性肺疾病患病率的相关性最为密切。</a:t>
            </a:r>
          </a:p>
          <a:p>
            <a:r>
              <a:t>3. 空气污染可通过多种途径导致慢性阻塞性肺疾病的发生和发展，包括破坏肺组织、导致气道重塑、诱发慢性气道炎症等。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呼吸道疾病患病率与空气污染的相关性分析</a:t>
            </a:r>
          </a:p>
        </p:txBody>
      </p:sp>
      <p:sp>
        <p:nvSpPr>
          <p:cNvPr id="3" name="Text Placeholder 2"/>
          <p:cNvSpPr>
            <a:spLocks noGrp="1"/>
          </p:cNvSpPr>
          <p:nvPr>
            <p:ph type="body" idx="1"/>
          </p:nvPr>
        </p:nvSpPr>
        <p:spPr/>
        <p:txBody>
          <a:bodyPr/>
          <a:lstStyle/>
          <a:p>
            <a:r>
              <a:t>空气污染与肺癌患病率的相关性</a:t>
            </a:r>
          </a:p>
        </p:txBody>
      </p:sp>
      <p:sp>
        <p:nvSpPr>
          <p:cNvPr id="4" name="Content Placeholder 3"/>
          <p:cNvSpPr>
            <a:spLocks noGrp="1"/>
          </p:cNvSpPr>
          <p:nvPr>
            <p:ph sz="half" idx="2"/>
          </p:nvPr>
        </p:nvSpPr>
        <p:spPr/>
        <p:txBody>
          <a:bodyPr/>
          <a:lstStyle/>
          <a:p>
            <a:r>
              <a:t>1. 空气污染与肺癌患病率呈一定相关，空气污染水平越高，肺癌患病率越高。</a:t>
            </a:r>
          </a:p>
          <a:p>
            <a:r>
              <a:t>2. 空气污染物中的颗粒物、多环芳烃、苯并芘等与肺癌患病率的相关性最为密切。</a:t>
            </a:r>
          </a:p>
          <a:p>
            <a:r>
              <a:t>3. 空气污染可通过多种途径导致肺癌的发生和发展，包括直接损害肺组织、诱发肺癌基因突变、促进肺癌细胞增殖和转移等。</a:t>
            </a:r>
          </a:p>
        </p:txBody>
      </p:sp>
      <p:sp>
        <p:nvSpPr>
          <p:cNvPr id="5" name="Text Placeholder 4"/>
          <p:cNvSpPr>
            <a:spLocks noGrp="1"/>
          </p:cNvSpPr>
          <p:nvPr>
            <p:ph type="body" idx="3"/>
          </p:nvPr>
        </p:nvSpPr>
        <p:spPr/>
        <p:txBody>
          <a:bodyPr/>
          <a:lstStyle/>
          <a:p>
            <a:r>
              <a:t>空气污染与肺炎患病率的相关性</a:t>
            </a:r>
          </a:p>
        </p:txBody>
      </p:sp>
      <p:sp>
        <p:nvSpPr>
          <p:cNvPr id="6" name="Content Placeholder 5"/>
          <p:cNvSpPr>
            <a:spLocks noGrp="1"/>
          </p:cNvSpPr>
          <p:nvPr>
            <p:ph sz="half" idx="4"/>
          </p:nvPr>
        </p:nvSpPr>
        <p:spPr/>
        <p:txBody>
          <a:bodyPr/>
          <a:lstStyle/>
          <a:p>
            <a:r>
              <a:t>1. 空气污染与肺炎患病率呈正相关，空气污染水平越高，肺炎患病率越高。</a:t>
            </a:r>
          </a:p>
          <a:p>
            <a:r>
              <a:t>2. 空气污染物中的颗粒物、二氧化硫、二氧化氮等与肺炎患病率的相关性最为密切。</a:t>
            </a:r>
          </a:p>
          <a:p>
            <a:r>
              <a:t>3. 空气污染可通过多种途径导致肺炎的发生和发展，包括直接刺激肺组织、诱发肺部感染、降低呼吸道防御能力等。</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https://d.book118.com/197150050065006053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空气污染与呼吸道疾病的关联性</vt:lpstr>
      <vt:lpstr> 空气污染与呼吸道疾病的关联性</vt:lpstr>
      <vt:lpstr> 空气污染与呼吸道疾病的关联性</vt:lpstr>
      <vt:lpstr> 空气污染与呼吸道疾病的关联性</vt:lpstr>
      <vt:lpstr> 空气污染导致呼吸道疾病的机制</vt:lpstr>
      <vt:lpstr> 空气污染导致呼吸道疾病的机制</vt:lpstr>
      <vt:lpstr> 空气污染导致呼吸道疾病的机制</vt:lpstr>
      <vt:lpstr> 空气污染导致呼吸道疾病的机制</vt:lpstr>
      <vt:lpstr> 空气污染物对呼吸系统的危害</vt:lpstr>
      <vt:lpstr> 空气污染物对呼吸系统的危害</vt:lpstr>
      <vt:lpstr> 空气污染物对呼吸系统的危害</vt:lpstr>
      <vt:lpstr> 空气污染物对呼吸系统的危害</vt:lpstr>
      <vt:lpstr> 呼吸道疾病患病率与空气污染的相关性分析</vt:lpstr>
      <vt:lpstr> 呼吸道疾病患病率与空气污染的相关性分析</vt:lpstr>
      <vt:lpstr> 呼吸道疾病患病率与空气污染的相关性分析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2024-09-27T07:16:47.973</cp:lastPrinted>
  <dcterms:created xsi:type="dcterms:W3CDTF">2024-09-26T23:16:47Z</dcterms:created>
  <dcterms:modified xsi:type="dcterms:W3CDTF">2024-09-26T23:16:50Z</dcterms:modified>
</cp:coreProperties>
</file>