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1469A04-DA87-47D7-AB89-0EA975B66E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A7095D-E3BB-49DA-8F66-D186F227B6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80A1354-5C46-4D2D-9E26-ABD0149E65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50C7F3-1913-4C50-A15C-F0219F6353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5567253-114A-4D56-932D-1E7AAFCC650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666F1AD-48EA-41EF-A7FC-3E0A6EBC98F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446455A-6FFF-457F-83FF-9337C672EC0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582761-A11E-4AA3-A2EA-FDF6827C24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E74BD2-0BFE-461C-B1BB-30D7761EEC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52D442-368D-4CA2-B39D-F90E7723F9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42C040-DAA9-45A4-BB74-8715202802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16.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7152100153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用尺规作三角形</a:t>
            </a:r>
          </a:p>
        </p:txBody>
      </p:sp>
      <p:sp>
        <p:nvSpPr>
          <p:cNvPr id="5" name="TextBox 5"/>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汇报人：</a:t>
            </a:r>
          </a:p>
        </p:txBody>
      </p:sp>
      <p:sp>
        <p:nvSpPr>
          <p:cNvPr id="6" name="TextBox 6"/>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2023-12-11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尺规作图基本知识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用尺规作三角形的基本步骤</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用尺规作等边三角形</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用尺规作直角三角形</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用尺规作锐角三角形与钝角三角形</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用尺规作复杂图形时的技巧与注意事项</a:t>
            </a:r>
          </a:p>
        </p:txBody>
      </p:sp>
      <p:sp>
        <p:nvSpPr>
          <p:cNvPr id="5" name="TextBox 5"/>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尺规作图基本知识</a:t>
            </a:r>
          </a:p>
        </p:txBody>
      </p:sp>
      <p:sp>
        <p:nvSpPr>
          <p:cNvPr id="5" name="TextBox 5"/>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尺规作图广泛应用于数学、工程、艺术等领域的图形设计和绘制中。</a:t>
            </a:r>
          </a:p>
        </p:txBody>
      </p:sp>
      <p:sp>
        <p:nvSpPr>
          <p:cNvPr id="8" name="TextBox 8"/>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尺规作图的基本工具是直尺和圆规，通过这两者的不同组合和运用，可以实现各种图形的绘制。</a:t>
            </a:r>
          </a:p>
        </p:txBody>
      </p:sp>
      <p:pic>
        <p:nvPicPr>
          <p:cNvPr id="9" name="Picture 9"/>
          <p:cNvPicPr>
            <a:picLocks noChangeAspect="1"/>
          </p:cNvPicPr>
          <p:nvPr/>
        </p:nvPicPr>
        <p:blipFill>
          <a:blip r:embed="rId3"/>
          <a:srcRect l="9676" r="9676"/>
          <a:stretch>
            <a:fillRect/>
          </a:stretch>
        </p:blipFill>
        <p:spPr>
          <a:xfrm>
            <a:off x="921958" y="1771933"/>
            <a:ext cx="2672865" cy="2203993"/>
          </a:xfrm>
          <a:prstGeom prst="roundRect">
            <a:avLst/>
          </a:prstGeom>
        </p:spPr>
      </p:pic>
      <p:pic>
        <p:nvPicPr>
          <p:cNvPr id="10" name="Picture 10"/>
          <p:cNvPicPr>
            <a:picLocks noChangeAspect="1"/>
          </p:cNvPicPr>
          <p:nvPr/>
        </p:nvPicPr>
        <p:blipFill>
          <a:blip r:embed="rId4"/>
          <a:srcRect t="18116" b="18116"/>
          <a:stretch>
            <a:fillRect/>
          </a:stretch>
        </p:blipFill>
        <p:spPr>
          <a:xfrm>
            <a:off x="4710987" y="1771933"/>
            <a:ext cx="2672865" cy="2203993"/>
          </a:xfrm>
          <a:prstGeom prst="roundRect">
            <a:avLst/>
          </a:prstGeom>
        </p:spPr>
      </p:pic>
      <p:pic>
        <p:nvPicPr>
          <p:cNvPr id="11" name="Picture 11"/>
          <p:cNvPicPr>
            <a:picLocks noChangeAspect="1"/>
          </p:cNvPicPr>
          <p:nvPr/>
        </p:nvPicPr>
        <p:blipFill>
          <a:blip r:embed="rId5"/>
          <a:srcRect l="18115" r="18115"/>
          <a:stretch>
            <a:fillRect/>
          </a:stretch>
        </p:blipFill>
        <p:spPr>
          <a:xfrm>
            <a:off x="8486661" y="1771933"/>
            <a:ext cx="2672865" cy="2203993"/>
          </a:xfrm>
          <a:prstGeom prst="roundRect">
            <a:avLst/>
          </a:prstGeom>
        </p:spPr>
      </p:pic>
      <p:sp>
        <p:nvSpPr>
          <p:cNvPr id="12" name="TextBox 12"/>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尺规作图是指使用无刻度的直尺和圆规进行图形绘制的方法。</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尺规作图的概念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尺规作图最早可以追溯到古希腊数学家泰奥弗拉斯托斯的研究，他奠定了尺规作图的基础。</a:t>
            </a:r>
          </a:p>
        </p:txBody>
      </p:sp>
      <p:sp>
        <p:nvSpPr>
          <p:cNvPr id="6" name="AutoShape 6"/>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随着时间的推移，尺规作图逐渐发展成为一种独立的学科，并涌现出了许多经典的尺规作图问题。</a:t>
            </a:r>
          </a:p>
        </p:txBody>
      </p:sp>
      <p:pic>
        <p:nvPicPr>
          <p:cNvPr id="8" name="Picture 8"/>
          <p:cNvPicPr>
            <a:picLocks noChangeAspect="1"/>
          </p:cNvPicPr>
          <p:nvPr/>
        </p:nvPicPr>
        <p:blipFill>
          <a:blip r:embed="rId3"/>
          <a:srcRect t="15590" b="15590"/>
          <a:stretch>
            <a:fillRect/>
          </a:stretch>
        </p:blipFill>
        <p:spPr>
          <a:xfrm>
            <a:off x="539110" y="1388509"/>
            <a:ext cx="2256056" cy="1267968"/>
          </a:xfrm>
          <a:prstGeom prst="rect">
            <a:avLst/>
          </a:prstGeom>
        </p:spPr>
      </p:pic>
      <p:pic>
        <p:nvPicPr>
          <p:cNvPr id="9" name="Picture 9"/>
          <p:cNvPicPr>
            <a:picLocks noChangeAspect="1"/>
          </p:cNvPicPr>
          <p:nvPr/>
        </p:nvPicPr>
        <p:blipFill>
          <a:blip r:embed="rId4"/>
          <a:srcRect t="12531" b="12531"/>
          <a:stretch>
            <a:fillRect/>
          </a:stretch>
        </p:blipFill>
        <p:spPr>
          <a:xfrm>
            <a:off x="9486879" y="3030193"/>
            <a:ext cx="2256056" cy="1267968"/>
          </a:xfrm>
          <a:prstGeom prst="rect">
            <a:avLst/>
          </a:prstGeom>
        </p:spPr>
      </p:pic>
      <p:sp>
        <p:nvSpPr>
          <p:cNvPr id="10" name="AutoShape 10"/>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近代以来，尺规作图在数学领域得到了深入的研究和发展，不仅在理论层面取得了许多成果，也在应用领域得到了广泛的应用。</a:t>
            </a:r>
          </a:p>
        </p:txBody>
      </p:sp>
      <p:pic>
        <p:nvPicPr>
          <p:cNvPr id="12" name="Picture 12"/>
          <p:cNvPicPr>
            <a:picLocks noChangeAspect="1"/>
          </p:cNvPicPr>
          <p:nvPr/>
        </p:nvPicPr>
        <p:blipFill>
          <a:blip r:embed="rId5"/>
          <a:srcRect t="10743" b="10743"/>
          <a:stretch>
            <a:fillRect/>
          </a:stretch>
        </p:blipFill>
        <p:spPr>
          <a:xfrm>
            <a:off x="544772" y="4664094"/>
            <a:ext cx="2256056" cy="1267968"/>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尺规作图的起源与发展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8281295"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flipV="1">
            <a:off x="4438401"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flipV="1">
            <a:off x="539110"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281295"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438401"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39110"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760778" y="4533107"/>
            <a:ext cx="296842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尺规作图的基本原理是利用几何图形的性质和定理，通过一系列的操作和变换来得到所需的图形。</a:t>
            </a:r>
          </a:p>
        </p:txBody>
      </p:sp>
      <p:sp>
        <p:nvSpPr>
          <p:cNvPr id="11" name="TextBox 11"/>
          <p:cNvSpPr txBox="1"/>
          <p:nvPr/>
        </p:nvSpPr>
        <p:spPr>
          <a:xfrm>
            <a:off x="4601267"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在进行尺规作图时，需要明确目标图形的形状、大小、位置等特征，并选择合适的基准点、线段、角度等进行操作。</a:t>
            </a:r>
          </a:p>
        </p:txBody>
      </p:sp>
      <p:sp>
        <p:nvSpPr>
          <p:cNvPr id="12" name="TextBox 12"/>
          <p:cNvSpPr txBox="1"/>
          <p:nvPr/>
        </p:nvSpPr>
        <p:spPr>
          <a:xfrm>
            <a:off x="8450110"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常见的尺规作图方法包括作直线、作圆、作平行线、作垂直线等，这些方法的实现原理都是基于几何图形的性质和定理。</a:t>
            </a:r>
          </a:p>
        </p:txBody>
      </p:sp>
      <p:pic>
        <p:nvPicPr>
          <p:cNvPr id="13" name="Picture 13"/>
          <p:cNvPicPr>
            <a:picLocks noChangeAspect="1"/>
          </p:cNvPicPr>
          <p:nvPr/>
        </p:nvPicPr>
        <p:blipFill>
          <a:blip r:embed="rId3"/>
          <a:stretch>
            <a:fillRect/>
          </a:stretch>
        </p:blipFill>
        <p:spPr>
          <a:xfrm>
            <a:off x="880299" y="1569037"/>
            <a:ext cx="2635073" cy="2635073"/>
          </a:xfrm>
          <a:prstGeom prst="ellipse">
            <a:avLst/>
          </a:prstGeom>
        </p:spPr>
      </p:pic>
      <p:pic>
        <p:nvPicPr>
          <p:cNvPr id="14" name="Picture 14"/>
          <p:cNvPicPr>
            <a:picLocks noChangeAspect="1"/>
          </p:cNvPicPr>
          <p:nvPr/>
        </p:nvPicPr>
        <p:blipFill>
          <a:blip r:embed="rId4"/>
          <a:stretch>
            <a:fillRect/>
          </a:stretch>
        </p:blipFill>
        <p:spPr>
          <a:xfrm>
            <a:off x="4779590" y="1569037"/>
            <a:ext cx="2635073" cy="2635073"/>
          </a:xfrm>
          <a:prstGeom prst="ellipse">
            <a:avLst/>
          </a:prstGeom>
        </p:spPr>
      </p:pic>
      <p:pic>
        <p:nvPicPr>
          <p:cNvPr id="15" name="Picture 15"/>
          <p:cNvPicPr>
            <a:picLocks noChangeAspect="1"/>
          </p:cNvPicPr>
          <p:nvPr/>
        </p:nvPicPr>
        <p:blipFill>
          <a:blip r:embed="rId5"/>
          <a:stretch>
            <a:fillRect/>
          </a:stretch>
        </p:blipFill>
        <p:spPr>
          <a:xfrm>
            <a:off x="8622484" y="1569037"/>
            <a:ext cx="2635073" cy="2635073"/>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尺规作图的基本原理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用尺规作三角形的基本步骤</a:t>
            </a:r>
          </a:p>
        </p:txBody>
      </p:sp>
      <p:sp>
        <p:nvSpPr>
          <p:cNvPr id="5" name="TextBox 5"/>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6184200" y="2878170"/>
            <a:ext cx="461677" cy="550831"/>
            <a:chOff x="6184200" y="2878170"/>
            <a:chExt cx="461677" cy="550831"/>
          </a:xfrm>
        </p:grpSpPr>
        <p:sp>
          <p:nvSpPr>
            <p:cNvPr id="9" name="Freeform 9"/>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996032" y="4065529"/>
            <a:ext cx="664560" cy="579786"/>
            <a:chOff x="1996032" y="4065529"/>
            <a:chExt cx="664560" cy="579786"/>
          </a:xfrm>
        </p:grpSpPr>
        <p:sp>
          <p:nvSpPr>
            <p:cNvPr id="12" name="Freeform 12"/>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4836987" y="4210981"/>
            <a:ext cx="577691" cy="614457"/>
            <a:chOff x="4836987" y="4210981"/>
            <a:chExt cx="577691" cy="614457"/>
          </a:xfrm>
        </p:grpSpPr>
        <p:sp>
          <p:nvSpPr>
            <p:cNvPr id="15" name="Freeform 15"/>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3390861" y="2655299"/>
            <a:ext cx="559445" cy="701973"/>
            <a:chOff x="3390861" y="2655299"/>
            <a:chExt cx="559445" cy="701973"/>
          </a:xfrm>
        </p:grpSpPr>
        <p:sp>
          <p:nvSpPr>
            <p:cNvPr id="20" name="Freeform 20"/>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确定三角形的三条边</a:t>
              </a:r>
            </a:p>
          </p:txBody>
        </p:sp>
      </p:grpSp>
      <p:sp>
        <p:nvSpPr>
          <p:cNvPr id="45" name="TextBox 45"/>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边的长度</a:t>
            </a:r>
          </a:p>
        </p:txBody>
      </p:sp>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确定三条边的长度，可以随意选择边长，但必须保证三条边的长度相等。</a:t>
            </a:r>
          </a:p>
        </p:txBody>
      </p:sp>
      <p:sp>
        <p:nvSpPr>
          <p:cNvPr id="47" name="TextBox 47"/>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边的关系</a:t>
            </a:r>
          </a:p>
        </p:txBody>
      </p:sp>
      <p:sp>
        <p:nvSpPr>
          <p:cNvPr id="48" name="TextBox 48"/>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确定三条边之间是否满足特定的关系，如等边三角形三边相等。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确定三个顶点的位置，可以根据实际需要选择任意位置。</a:t>
            </a:r>
          </a:p>
        </p:txBody>
      </p:sp>
      <p:sp>
        <p:nvSpPr>
          <p:cNvPr id="6" name="TextBox 6"/>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顶点的选择</a:t>
            </a:r>
          </a:p>
        </p:txBody>
      </p:sp>
      <p:sp>
        <p:nvSpPr>
          <p:cNvPr id="7" name="AutoShape 7"/>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确定三个顶点之间是否满足特定的关系，如等边三角形三个内角相等。</a:t>
            </a:r>
          </a:p>
        </p:txBody>
      </p:sp>
      <p:sp>
        <p:nvSpPr>
          <p:cNvPr id="9" name="TextBox 9"/>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顶点之间的关系</a:t>
            </a:r>
          </a:p>
        </p:txBody>
      </p:sp>
      <p:cxnSp>
        <p:nvCxnSpPr>
          <p:cNvPr id="10" name="Connector 10"/>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确定三角形的三个顶点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连接顶点</a:t>
            </a:r>
          </a:p>
        </p:txBody>
      </p:sp>
      <p:sp>
        <p:nvSpPr>
          <p:cNvPr id="5" name="AutoShape 5"/>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9" name="TextBox 9"/>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根据确定的三个顶点，使用尺规工具连接这三个点。</a:t>
            </a:r>
          </a:p>
        </p:txBody>
      </p:sp>
      <p:sp>
        <p:nvSpPr>
          <p:cNvPr id="10" name="TextBox 10"/>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形成三角形</a:t>
            </a:r>
          </a:p>
        </p:txBody>
      </p:sp>
      <p:sp>
        <p:nvSpPr>
          <p:cNvPr id="11" name="TextBox 11"/>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连接完成后，就得到了一个三角形。可以验证这个三角形是否满足之前确定的边的长度和顶点之间的关系。</a:t>
            </a:r>
          </a:p>
        </p:txBody>
      </p:sp>
      <p:sp>
        <p:nvSpPr>
          <p:cNvPr id="12" name="AutoShape 12"/>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连接顶点，形成三角形</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用尺规作等边三角形</a:t>
            </a:r>
          </a:p>
        </p:txBody>
      </p:sp>
      <p:sp>
        <p:nvSpPr>
          <p:cNvPr id="5" name="TextBox 5"/>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alphaModFix amt="70000"/>
          </a:blip>
          <a:srcRect l="12500" r="12500"/>
          <a:stretch>
            <a:fillRect/>
          </a:stretch>
        </p:blipFill>
        <p:spPr>
          <a:xfrm>
            <a:off x="740688" y="1168478"/>
            <a:ext cx="3679824" cy="4906431"/>
          </a:xfrm>
          <a:prstGeom prst="parallelogram">
            <a:avLst/>
          </a:prstGeom>
        </p:spPr>
      </p:pic>
      <p:sp>
        <p:nvSpPr>
          <p:cNvPr id="7" name="AutoShape 7"/>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确定等边三角形的边长a。</a:t>
            </a:r>
          </a:p>
        </p:txBody>
      </p:sp>
      <p:sp>
        <p:nvSpPr>
          <p:cNvPr id="15" name="TextBox 15"/>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在平面上，以点A为起点，以a的长度为半径作一个圆。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确定等边三角形的边长</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l="3167" r="3167"/>
          <a:stretch>
            <a:fillRect/>
          </a:stretch>
        </p:blipFill>
        <p:spPr>
          <a:xfrm>
            <a:off x="6416218" y="1873250"/>
            <a:ext cx="2285143" cy="2439670"/>
          </a:xfrm>
          <a:prstGeom prst="rect">
            <a:avLst/>
          </a:prstGeom>
        </p:spPr>
      </p:pic>
      <p:pic>
        <p:nvPicPr>
          <p:cNvPr id="5" name="Picture 5"/>
          <p:cNvPicPr>
            <a:picLocks noChangeAspect="1"/>
          </p:cNvPicPr>
          <p:nvPr/>
        </p:nvPicPr>
        <p:blipFill>
          <a:blip r:embed="rId4"/>
          <a:srcRect l="21035" r="21035"/>
          <a:stretch>
            <a:fillRect/>
          </a:stretch>
        </p:blipFill>
        <p:spPr>
          <a:xfrm>
            <a:off x="705451" y="1873250"/>
            <a:ext cx="2286000" cy="2308332"/>
          </a:xfrm>
          <a:prstGeom prst="rect">
            <a:avLst/>
          </a:prstGeom>
        </p:spPr>
      </p:pic>
      <p:pic>
        <p:nvPicPr>
          <p:cNvPr id="6" name="Picture 6"/>
          <p:cNvPicPr>
            <a:picLocks noChangeAspect="1"/>
          </p:cNvPicPr>
          <p:nvPr/>
        </p:nvPicPr>
        <p:blipFill>
          <a:blip r:embed="rId5"/>
          <a:srcRect l="3087" r="3087"/>
          <a:stretch>
            <a:fillRect/>
          </a:stretch>
        </p:blipFill>
        <p:spPr>
          <a:xfrm>
            <a:off x="9265251" y="1892300"/>
            <a:ext cx="2271183" cy="2420620"/>
          </a:xfrm>
          <a:prstGeom prst="rect">
            <a:avLst/>
          </a:prstGeom>
        </p:spPr>
      </p:pic>
      <p:pic>
        <p:nvPicPr>
          <p:cNvPr id="7" name="Picture 7"/>
          <p:cNvPicPr>
            <a:picLocks noChangeAspect="1"/>
          </p:cNvPicPr>
          <p:nvPr/>
        </p:nvPicPr>
        <p:blipFill>
          <a:blip r:embed="rId6"/>
          <a:srcRect l="3174" r="3174"/>
          <a:stretch>
            <a:fillRect/>
          </a:stretch>
        </p:blipFill>
        <p:spPr>
          <a:xfrm>
            <a:off x="3571418" y="1892300"/>
            <a:ext cx="2266949" cy="2420620"/>
          </a:xfrm>
          <a:prstGeom prst="rect">
            <a:avLst/>
          </a:prstGeom>
        </p:spPr>
      </p:pic>
      <p:sp>
        <p:nvSpPr>
          <p:cNvPr id="8" name="AutoShape 8"/>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705451" y="3460761"/>
            <a:ext cx="2286000" cy="2849023"/>
            <a:chOff x="705451" y="3460761"/>
            <a:chExt cx="2286000" cy="2849023"/>
          </a:xfrm>
        </p:grpSpPr>
        <p:sp>
          <p:nvSpPr>
            <p:cNvPr id="15" name="AutoShape 15"/>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TextBox 17"/>
          <p:cNvSpPr txBox="1"/>
          <p:nvPr/>
        </p:nvSpPr>
        <p:spPr>
          <a:xfrm>
            <a:off x="705451"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01</a:t>
            </a:r>
          </a:p>
        </p:txBody>
      </p:sp>
      <p:sp>
        <p:nvSpPr>
          <p:cNvPr id="18" name="TextBox 18"/>
          <p:cNvSpPr txBox="1"/>
          <p:nvPr/>
        </p:nvSpPr>
        <p:spPr>
          <a:xfrm>
            <a:off x="3571418" y="3467100"/>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02</a:t>
            </a:r>
          </a:p>
        </p:txBody>
      </p:sp>
      <p:sp>
        <p:nvSpPr>
          <p:cNvPr id="19" name="TextBox 19"/>
          <p:cNvSpPr txBox="1"/>
          <p:nvPr/>
        </p:nvSpPr>
        <p:spPr>
          <a:xfrm>
            <a:off x="9265251" y="3471017"/>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04</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确定等边三角形的三个顶点</a:t>
              </a:r>
            </a:p>
          </p:txBody>
        </p:sp>
      </p:grpSp>
      <p:sp>
        <p:nvSpPr>
          <p:cNvPr id="42" name="TextBox 42"/>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确定等边三角形的顶点B。</a:t>
            </a:r>
          </a:p>
        </p:txBody>
      </p:sp>
      <p:sp>
        <p:nvSpPr>
          <p:cNvPr id="43" name="TextBox 43"/>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在圆A上任取一点C，以C为圆心，以a的长度为半径作圆。</a:t>
            </a:r>
          </a:p>
        </p:txBody>
      </p:sp>
      <p:sp>
        <p:nvSpPr>
          <p:cNvPr id="44" name="TextBox 44"/>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圆C与圆A的交点为D，连接AB、BC。</a:t>
            </a:r>
          </a:p>
        </p:txBody>
      </p:sp>
      <p:sp>
        <p:nvSpPr>
          <p:cNvPr id="45" name="TextBox 45"/>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此时，线段AB、BC、AD即为等边三角形的三条边。</a:t>
            </a:r>
          </a:p>
        </p:txBody>
      </p:sp>
      <p:sp>
        <p:nvSpPr>
          <p:cNvPr id="46" name="TextBox 46"/>
          <p:cNvSpPr txBox="1"/>
          <p:nvPr/>
        </p:nvSpPr>
        <p:spPr>
          <a:xfrm>
            <a:off x="6416218"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https://d.book118.com/197152100153006043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301648"/>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2024-09-17T21:59:39.812</cp:lastPrinted>
  <dcterms:created xsi:type="dcterms:W3CDTF">2024-09-17T13:59:39Z</dcterms:created>
  <dcterms:modified xsi:type="dcterms:W3CDTF">2024-09-17T13:59:42Z</dcterms:modified>
</cp:coreProperties>
</file>