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29309C-FFF3-4D58-8C84-1D41AF4923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DF8B6B-E138-4293-9934-0EFB2B815B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BBC2D5-1419-4D64-8AD3-A9F7F39756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97FD02-6428-432C-8A4C-F7E31209C6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2B6976-E665-421C-804A-54A4700173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9AFD10-5402-4993-AF29-3481BE13CE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64BF17-007D-4AD1-9BBA-8519D45007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253FB2-DAF9-4B22-8D5D-1F429D0190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768C45-F9BF-4150-A03C-26D41EAD58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7F2E99-DE2B-4597-89E0-283E44731F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2AFD84-EC19-4734-ABD4-4904102C29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15301313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东南大学C++课件总</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C基础语法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C进阶特性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C应用实践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C课程设计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C常见问题与解答</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C基础语法</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数据类型分类</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C支持多种数据类型，包括基本数据类型、派生数据类型、指针类型等，以满足不同需求。</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变量初始化</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在定义变量时应尽量对其进行初始化，以避免未定义行为和潜在的错误。</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变量命名规范</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变量命名应遵循一定的规范，如使用有意义的名称、避免使用关键字等，以提高代码可读性。</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变量定义</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C中变量的定义需要指定数据类型，如int、float、char等，并为其分配内存空间。</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变量与数据类型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运算符与表达式</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运算符分类</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C支持多种运算符，包括算术运算符、关系运算符、逻辑运算符等，以满足不同计算需求。</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优先级与结合性</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C中的运算符具有不同的优先级和结合性，应遵循相应的规则进行计算。</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表达式计算</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在C中，表达式由操作数和运算符组成，通过计算得到结果。</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类型转换</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在计算过程中，C会自动进行类型转换，以确保计算结果的正确性。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98" r="1659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C提供了if语句、switch语句等选择结构，用于根据条件执行不同的代码块。</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选择结构</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C提供了for循环、while循环、do-while循环等循环结构，用于重复执行某段代码。</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循环结构</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C提供了break语句、continue语句等跳转结构，用于控制程序的流程。</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跳转结构</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C提供了异常处理机制，用于捕获和处理程序中的异常情况。</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异常处理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函数定义</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C中的函数由返回类型、函数名和参数列表组成，用于实现特定的功能。</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函数声明</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在调用函数之前，需要先声明函数，以告诉编译器函数的返回类型和参数列表。</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函数调用</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通过函数名和参数列表调用函数，以执行相应的功能。</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函数重载</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C支持函数重载，即多个同名函数可以存在，但参数列表必须不同。</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C进阶特性</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指针是C中用于存储变量地址的变量，可以通过指针间接访问变量的值。指针在使用时需要注意指针变量的初始化、指针的解引用以及指针的算术运算等。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指针</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引用是C中用于别名机制的一种语法，通过引用可以将一个变量的值赋给另一个变量，同时保持对原变量的引用。引用在使用时需要注意引用的初始化以及引用的生命周期等。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引用</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指针与引用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面向对象编程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类与对象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类是面向对象编程中用于定义对象的数据类型和方法的抽象数据类型，对象是类的实例。类在使用时需要注意类的定义、类的成员变量和方法的访问控制等。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继承与多态</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继承是面向对象编程中用于实现代码复用的一种机制，子类可以继承父类的属性和方法。多态是面向对象编程中用于实现不同对象对同一消息做出不同响应的一种机制。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模板</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模板是C中用于实现泛型编程的一种机制，通过模板可以将代码与数据类型分离，实现代码的复用。模板在使用时需要注意模板的参数化类型和模板的特化等。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泛型编程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泛型编程是一种编程范式，通过使用类型参数化来编写可重用的代码。在C中，泛型编程可以通过模板和标准模板库(STL)等实现。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模板与泛型编程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STL概述：STL是一套用于实现泛型编程的C标准库，包括容器、算法、函数对象和迭代器等组件。STL在使用时需要注意容器的选择和使用、算法的使用以及函数对象和迭代器的使用等。</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23018" b="23018"/>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STL（标准模板库）</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C应用实践</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文件读写</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掌握C的文件读写操作，包括打开文件、读取文件内容、写入文件内容等。</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文件操作函数</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了解C提供的文件操作函数，如fstream、ifstream、ofstream等，并掌握其用法。</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文件路径处理</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了解文件路径的处理方式，如相对路径和绝对路径的转换、路径拼接等。</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文件属性</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了解文件的属性，如只读、隐藏、系统等，并掌握如何设置和获取这些属性。</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文件操作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https://d.book118.com/197153013133006026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2024-08-31T23:35:14.869</cp:lastPrinted>
  <dcterms:created xsi:type="dcterms:W3CDTF">2024-08-31T15:35:14Z</dcterms:created>
  <dcterms:modified xsi:type="dcterms:W3CDTF">2024-08-31T15:35:17Z</dcterms:modified>
</cp:coreProperties>
</file>