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CB893-4107-4FC0-987D-0AB357C4C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ACFFD-93D2-4CD1-96F9-6AF596CD5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13066-5AF4-4824-9060-7066477EC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0912B-E75E-45BF-A413-85E553E8D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B296B-391C-4277-AD6A-76582F73E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2B5AC-7585-463B-9549-55F7C6CA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54CF1-FA46-440B-88C9-876645BC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469CA-4249-4C8D-A4DD-85011896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E65DD-5E0B-4381-9BC2-D822AA2FA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5034D-C875-44E8-8F7F-D73EFF9DE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A3C8E-782D-4E1C-9C58-51FC4A88F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53165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总则编解读之8周岁以上的未成年人为限制民事行为能力人\n## 1.民法典总则编的基本概念与原则\n### 1.1民法典总则编的整体框架与结构\n### 1.2民法典总则编的基本原则与理念\n### 1.3民法典总则编的适用对象与范围\n## 2.民事行为能力人的分类与界定\n### 2.1民事行为能力人的定义与分类\n### 2.2完全民事行为能力人的界定与条件\n### 2.3限制民事行为能力人的界定与条件\n## 3.8周岁以上未成年人为限制民事行为能力人的规定与解读\n### 3.18周岁以上未成年人的民事行为能力界定\n### 3.28周岁以上未成年人的民事行为限制范围\n### 3.38周岁以上未成年人的民事行为法律效力与责任承担\n## 4.限制民事行为能力人的民事行为保护与救济\n### 4.1限制民事行为能力人的民事行为保护措施\n### 4.2限制民事行为能力人的民事行为救济途径\n### 4.3限制民事行为能力人的民事行为责任承担与免除\n## 5.民法典总则编在实践中的应用与案例解析\n### 5.1民法典总则编在民事案件中的应用与影响\n### 5.2限制民事行为能力人相关案例的解析与讨论\n### 5.3民法典总则编在实践中的发展与完善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民法典总则编解读之8周岁以上的未成年人为限制民事行为能力人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民法典总则编的基本概念与原则</a:t>
            </a:r>
            <a:endParaRPr/>
          </a:p>
        </p:txBody>
      </p:sp>
      <p:sp>
        <p:nvSpPr>
          <p:cNvPr id="9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9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民法典总则编共有七章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第一章：基本规定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第二章：自然人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第三章：法人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第四章：非法人组织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第五章：民事权利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第六章：民事法律行为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第七章：代理</a:t>
                </a:r>
                <a:endParaRPr/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民法典总则编是民法典的基础性、纲领性规定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规定了民事活动的基本原则和一般规则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为民法典分则和其他民事法律提供指导</a:t>
                </a:r>
                <a:endParaRPr/>
              </a:p>
            </p:txBody>
          </p: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民法典总则编的整体框架与结构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民法典总则编的基本原则</a:t>
                </a:r>
                <a:endParaRPr/>
              </a:p>
            </p:txBody>
          </p:sp>
          <p:sp>
            <p:nvSpPr>
              <p:cNvPr id="1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自愿原则：民事主体有权根据自己的意愿从事民事活动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公平原则：民事主体在民事活动中享有平等地位，权利与义务相对等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诚信原则：民事主体在民事活动中应当遵循诚信原则，维护民事关系的正常秩序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守法原则：民事主体在民事活动中应当遵守法律，不得损害国家、社会公共利益</a:t>
                </a:r>
                <a:endParaRPr/>
              </a:p>
            </p:txBody>
          </p:sp>
        </p:grpSp>
        <p:grpSp>
          <p:nvGrpSpPr>
            <p:cNvPr id="14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民法典总则编的理念</a:t>
                </a:r>
                <a:endParaRPr/>
              </a:p>
            </p:txBody>
          </p:sp>
          <p:sp>
            <p:nvSpPr>
              <p:cNvPr id="1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保护民事主体的合法权益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维护社会和经济秩序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促进社会主义市场经济的发展</a:t>
                </a:r>
                <a:endParaRPr/>
              </a:p>
            </p:txBody>
          </p:sp>
          <p:sp>
            <p:nvSpPr>
              <p:cNvPr id="15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民法典总则编的基本原则与理念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民法典总则编的适用对象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自然人：具有完全民事行为能力的自然人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法人：依法成立的具有民事权利能力和民事行为能力的组织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非法人组织：不具备法人资格，但具有民事权利能力和民事行为能力的组织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民法典总则编的范围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规定民事活动的基本原则和一般规则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规定民事主体、民事权利、民事法律行为等基本制度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为民法典分则和其他民事法律提供指导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民法典总则编的适用对象与范围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民事行为能力人的分类与界定</a:t>
            </a:r>
            <a:endParaRPr/>
          </a:p>
        </p:txBody>
      </p:sp>
      <p:sp>
        <p:nvSpPr>
          <p:cNvPr id="17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7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民事行为能力人的定义与分类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民事行为能力人是指具有民事权利能力和民事行为能力的主体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完全民事行为能力人：具有完全民事行为能力的主体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限制民事行为能力人：具有一定的民事行为能力，但尚未达到完全民事行为能力的主体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无民事行为能力人：不具有民事行为能力，无法独立进行民事活动的主体</a:t>
            </a:r>
            <a:endParaRPr/>
          </a:p>
        </p:txBody>
      </p:sp>
      <p:cxnSp>
        <p:nvCxnSpPr>
          <p:cNvPr id="18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完全民事行为能力人是指具有完全民事行为能力的主体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成年自然人：年满18周岁的自然人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精神正常的未成年人：已满8周岁，但未满18周岁的未成年人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法人和非法人组织：依法成立的具有民事权利能力和民事行为能力的组织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完全民事行为能力人的条件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具有完全民事权利能力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具有完全民事行为能力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完全民事行为能力人的界定与条件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限制民事行为能力人是指具有一定的民事行为能力，但尚未达到完全民事行为能力的主体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8周岁以上的未成年人：未满18周岁，但已满8周岁的未成年人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精神有缺陷的成年人：具有部分民事行为能力，但尚未达到完全民事行为能力的成年人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限制民事行为能力人的条件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具有部分民事权利能力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具有部分民事行为能力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限制民事行为能力人的界定与条件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周岁以上未成年人为限制民事行为能力人的规定与解读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8周岁以上未成年人的民事行为能力界定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8周岁以上的未成年人属于限制民事行为能力人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可以进行与年龄、智力相适应的民事活动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无法独立进行超出其年龄、智力范围的民事活动</a:t>
            </a:r>
            <a:endParaRPr/>
          </a:p>
        </p:txBody>
      </p:sp>
      <p:cxnSp>
        <p:nvCxnSpPr>
          <p:cNvPr id="1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https://d.book118.com/197153165110006044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民法典总则编解读之8周岁以上的未成年人为限制民事行为能力人</vt:lpstr>
      <vt:lpstr>民法典总则编的基本概念与原则</vt:lpstr>
      <vt:lpstr>PowerPoint Presentation</vt:lpstr>
      <vt:lpstr>PowerPoint Presentation</vt:lpstr>
      <vt:lpstr>PowerPoint Presentation</vt:lpstr>
      <vt:lpstr>民事行为能力人的分类与界定</vt:lpstr>
      <vt:lpstr>PowerPoint Presentation</vt:lpstr>
      <vt:lpstr>PowerPoint Presentation</vt:lpstr>
      <vt:lpstr>PowerPoint Presentation</vt:lpstr>
      <vt:lpstr>周岁以上未成年人为限制民事行为能力人的规定与解读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2024-09-19T00:15:35.443</cp:lastPrinted>
  <dcterms:created xsi:type="dcterms:W3CDTF">2024-09-18T16:15:35Z</dcterms:created>
  <dcterms:modified xsi:type="dcterms:W3CDTF">2024-09-18T16:15:37Z</dcterms:modified>
</cp:coreProperties>
</file>